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74" r:id="rId4"/>
    <p:sldId id="259" r:id="rId5"/>
    <p:sldId id="260" r:id="rId6"/>
    <p:sldId id="295" r:id="rId7"/>
    <p:sldId id="258" r:id="rId8"/>
    <p:sldId id="261" r:id="rId9"/>
    <p:sldId id="275" r:id="rId10"/>
    <p:sldId id="262" r:id="rId11"/>
    <p:sldId id="292" r:id="rId12"/>
    <p:sldId id="276" r:id="rId13"/>
    <p:sldId id="263" r:id="rId14"/>
    <p:sldId id="264" r:id="rId15"/>
    <p:sldId id="286" r:id="rId16"/>
    <p:sldId id="265" r:id="rId17"/>
    <p:sldId id="277" r:id="rId18"/>
    <p:sldId id="267" r:id="rId19"/>
    <p:sldId id="268" r:id="rId20"/>
    <p:sldId id="269" r:id="rId21"/>
    <p:sldId id="270" r:id="rId22"/>
    <p:sldId id="271" r:id="rId23"/>
    <p:sldId id="272" r:id="rId24"/>
    <p:sldId id="290" r:id="rId25"/>
    <p:sldId id="296" r:id="rId26"/>
    <p:sldId id="273" r:id="rId27"/>
    <p:sldId id="291" r:id="rId28"/>
    <p:sldId id="285" r:id="rId29"/>
    <p:sldId id="289" r:id="rId30"/>
    <p:sldId id="287" r:id="rId31"/>
    <p:sldId id="288" r:id="rId32"/>
    <p:sldId id="281" r:id="rId33"/>
    <p:sldId id="282" r:id="rId34"/>
    <p:sldId id="283" r:id="rId35"/>
    <p:sldId id="284" r:id="rId36"/>
    <p:sldId id="293" r:id="rId37"/>
    <p:sldId id="294" r:id="rId38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9FEC897C-7C2F-4AFC-A825-B88E4A1487F5}">
          <p14:sldIdLst>
            <p14:sldId id="256"/>
            <p14:sldId id="257"/>
          </p14:sldIdLst>
        </p14:section>
        <p14:section name="Einführung" id="{99D21A91-CB5A-450B-A54F-209E70962BE3}">
          <p14:sldIdLst>
            <p14:sldId id="274"/>
          </p14:sldIdLst>
        </p14:section>
        <p14:section name="Syntax" id="{CE8F1D70-14C3-435C-8B6D-C9D8ED5B7CD2}">
          <p14:sldIdLst>
            <p14:sldId id="259"/>
            <p14:sldId id="260"/>
            <p14:sldId id="295"/>
            <p14:sldId id="258"/>
            <p14:sldId id="261"/>
            <p14:sldId id="275"/>
            <p14:sldId id="262"/>
            <p14:sldId id="292"/>
            <p14:sldId id="276"/>
            <p14:sldId id="263"/>
            <p14:sldId id="264"/>
            <p14:sldId id="286"/>
            <p14:sldId id="265"/>
            <p14:sldId id="277"/>
            <p14:sldId id="267"/>
          </p14:sldIdLst>
        </p14:section>
        <p14:section name="Semantik" id="{6A5C6616-B89F-405B-A973-FE39D845C637}">
          <p14:sldIdLst>
            <p14:sldId id="268"/>
            <p14:sldId id="269"/>
            <p14:sldId id="270"/>
            <p14:sldId id="271"/>
            <p14:sldId id="272"/>
            <p14:sldId id="290"/>
            <p14:sldId id="296"/>
            <p14:sldId id="273"/>
            <p14:sldId id="291"/>
            <p14:sldId id="285"/>
            <p14:sldId id="289"/>
            <p14:sldId id="287"/>
            <p14:sldId id="288"/>
            <p14:sldId id="281"/>
            <p14:sldId id="282"/>
            <p14:sldId id="283"/>
            <p14:sldId id="284"/>
            <p14:sldId id="293"/>
            <p14:sldId id="29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4599F94E-CEE6-441E-89CC-EB005ECD8F06}">
      <a14:m xmlns:a14="http://schemas.microsoft.com/office/drawing/2010/main">
        <m:mathPr xmlns:m="http://schemas.openxmlformats.org/officeDocument/2006/math">
          <m:brkBin m:val="before"/>
          <m:brkBinSub m:val="--"/>
        </m:mathPr>
      </a14:m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632DDE-82D0-4EB1-9758-3F1C9A62DBF6}" v="7057" dt="2024-03-13T12:33:29.5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a Obiedzinski" userId="b83b843544c17768" providerId="LiveId" clId="{CB632DDE-82D0-4EB1-9758-3F1C9A62DBF6}"/>
    <pc:docChg chg="undo redo custSel addSld delSld modSld sldOrd addSection delSection modSection">
      <pc:chgData name="Kira Obiedzinski" userId="b83b843544c17768" providerId="LiveId" clId="{CB632DDE-82D0-4EB1-9758-3F1C9A62DBF6}" dt="2024-03-13T12:33:29.561" v="11097" actId="20577"/>
      <pc:docMkLst>
        <pc:docMk/>
      </pc:docMkLst>
      <pc:sldChg chg="modSp mod">
        <pc:chgData name="Kira Obiedzinski" userId="b83b843544c17768" providerId="LiveId" clId="{CB632DDE-82D0-4EB1-9758-3F1C9A62DBF6}" dt="2024-03-08T20:09:43.607" v="10406" actId="20577"/>
        <pc:sldMkLst>
          <pc:docMk/>
          <pc:sldMk cId="2914826381" sldId="256"/>
        </pc:sldMkLst>
        <pc:spChg chg="mod">
          <ac:chgData name="Kira Obiedzinski" userId="b83b843544c17768" providerId="LiveId" clId="{CB632DDE-82D0-4EB1-9758-3F1C9A62DBF6}" dt="2024-03-04T08:43:00.749" v="4104" actId="20577"/>
          <ac:spMkLst>
            <pc:docMk/>
            <pc:sldMk cId="2914826381" sldId="256"/>
            <ac:spMk id="2" creationId="{60199CE0-00C2-F1F5-F79C-49F5058A0435}"/>
          </ac:spMkLst>
        </pc:spChg>
        <pc:spChg chg="mod">
          <ac:chgData name="Kira Obiedzinski" userId="b83b843544c17768" providerId="LiveId" clId="{CB632DDE-82D0-4EB1-9758-3F1C9A62DBF6}" dt="2024-03-08T20:09:43.607" v="10406" actId="20577"/>
          <ac:spMkLst>
            <pc:docMk/>
            <pc:sldMk cId="2914826381" sldId="256"/>
            <ac:spMk id="3" creationId="{B2F1FA13-156E-E9E3-DAB3-707B593E3EAC}"/>
          </ac:spMkLst>
        </pc:spChg>
      </pc:sldChg>
      <pc:sldChg chg="addSp delSp modSp mod chgLayout">
        <pc:chgData name="Kira Obiedzinski" userId="b83b843544c17768" providerId="LiveId" clId="{CB632DDE-82D0-4EB1-9758-3F1C9A62DBF6}" dt="2024-03-08T14:00:28.281" v="10276" actId="6264"/>
        <pc:sldMkLst>
          <pc:docMk/>
          <pc:sldMk cId="49906495" sldId="257"/>
        </pc:sldMkLst>
        <pc:spChg chg="mod ord">
          <ac:chgData name="Kira Obiedzinski" userId="b83b843544c17768" providerId="LiveId" clId="{CB632DDE-82D0-4EB1-9758-3F1C9A62DBF6}" dt="2024-03-08T14:00:28.281" v="10276" actId="6264"/>
          <ac:spMkLst>
            <pc:docMk/>
            <pc:sldMk cId="49906495" sldId="257"/>
            <ac:spMk id="2" creationId="{8175546E-E25C-A791-6EED-8C869E8C2405}"/>
          </ac:spMkLst>
        </pc:spChg>
        <pc:spChg chg="mod ord">
          <ac:chgData name="Kira Obiedzinski" userId="b83b843544c17768" providerId="LiveId" clId="{CB632DDE-82D0-4EB1-9758-3F1C9A62DBF6}" dt="2024-03-08T14:00:28.281" v="10276" actId="6264"/>
          <ac:spMkLst>
            <pc:docMk/>
            <pc:sldMk cId="49906495" sldId="257"/>
            <ac:spMk id="3" creationId="{FBA3B4C8-7CA0-798D-5639-CEB1CD0C5EA3}"/>
          </ac:spMkLst>
        </pc:spChg>
        <pc:spChg chg="add del mod">
          <ac:chgData name="Kira Obiedzinski" userId="b83b843544c17768" providerId="LiveId" clId="{CB632DDE-82D0-4EB1-9758-3F1C9A62DBF6}" dt="2024-03-08T14:00:28.281" v="10276" actId="6264"/>
          <ac:spMkLst>
            <pc:docMk/>
            <pc:sldMk cId="49906495" sldId="257"/>
            <ac:spMk id="4" creationId="{1DAAC813-ADCE-6ADB-3010-668F5446E098}"/>
          </ac:spMkLst>
        </pc:spChg>
        <pc:spChg chg="add del mod">
          <ac:chgData name="Kira Obiedzinski" userId="b83b843544c17768" providerId="LiveId" clId="{CB632DDE-82D0-4EB1-9758-3F1C9A62DBF6}" dt="2024-03-08T14:00:28.281" v="10276" actId="6264"/>
          <ac:spMkLst>
            <pc:docMk/>
            <pc:sldMk cId="49906495" sldId="257"/>
            <ac:spMk id="5" creationId="{6D9C985D-372B-9A2A-41F5-9EA517831FAB}"/>
          </ac:spMkLst>
        </pc:spChg>
      </pc:sldChg>
      <pc:sldChg chg="addSp delSp modSp mod chgLayout">
        <pc:chgData name="Kira Obiedzinski" userId="b83b843544c17768" providerId="LiveId" clId="{CB632DDE-82D0-4EB1-9758-3F1C9A62DBF6}" dt="2024-03-06T19:36:49.733" v="6905"/>
        <pc:sldMkLst>
          <pc:docMk/>
          <pc:sldMk cId="1579187968" sldId="258"/>
        </pc:sldMkLst>
        <pc:spChg chg="del">
          <ac:chgData name="Kira Obiedzinski" userId="b83b843544c17768" providerId="LiveId" clId="{CB632DDE-82D0-4EB1-9758-3F1C9A62DBF6}" dt="2024-02-28T09:50:27.646" v="632" actId="700"/>
          <ac:spMkLst>
            <pc:docMk/>
            <pc:sldMk cId="1579187968" sldId="258"/>
            <ac:spMk id="2" creationId="{6050936A-9E98-8EF7-7303-325C1B82DEEF}"/>
          </ac:spMkLst>
        </pc:spChg>
        <pc:spChg chg="add mod ord">
          <ac:chgData name="Kira Obiedzinski" userId="b83b843544c17768" providerId="LiveId" clId="{CB632DDE-82D0-4EB1-9758-3F1C9A62DBF6}" dt="2024-02-28T18:55:36.053" v="2828" actId="20577"/>
          <ac:spMkLst>
            <pc:docMk/>
            <pc:sldMk cId="1579187968" sldId="258"/>
            <ac:spMk id="5" creationId="{C0A6C2F9-BE81-ACF5-7ED1-F8A1FCF9A1BA}"/>
          </ac:spMkLst>
        </pc:spChg>
        <pc:spChg chg="add del mod ord">
          <ac:chgData name="Kira Obiedzinski" userId="b83b843544c17768" providerId="LiveId" clId="{CB632DDE-82D0-4EB1-9758-3F1C9A62DBF6}" dt="2024-02-28T09:52:12.745" v="647" actId="11529"/>
          <ac:spMkLst>
            <pc:docMk/>
            <pc:sldMk cId="1579187968" sldId="258"/>
            <ac:spMk id="6" creationId="{F81FE9C7-183C-91FF-1DDD-AAE278332ABD}"/>
          </ac:spMkLst>
        </pc:spChg>
        <pc:spChg chg="mod ord">
          <ac:chgData name="Kira Obiedzinski" userId="b83b843544c17768" providerId="LiveId" clId="{CB632DDE-82D0-4EB1-9758-3F1C9A62DBF6}" dt="2024-03-06T19:36:49.733" v="6905"/>
          <ac:spMkLst>
            <pc:docMk/>
            <pc:sldMk cId="1579187968" sldId="258"/>
            <ac:spMk id="8" creationId="{14EFCE82-F2B5-6B0E-D6C9-2163A328C990}"/>
          </ac:spMkLst>
        </pc:spChg>
      </pc:sldChg>
      <pc:sldChg chg="addSp delSp modSp new mod modClrScheme chgLayout">
        <pc:chgData name="Kira Obiedzinski" userId="b83b843544c17768" providerId="LiveId" clId="{CB632DDE-82D0-4EB1-9758-3F1C9A62DBF6}" dt="2024-03-12T14:16:35.039" v="10603" actId="20577"/>
        <pc:sldMkLst>
          <pc:docMk/>
          <pc:sldMk cId="2317923937" sldId="259"/>
        </pc:sldMkLst>
        <pc:spChg chg="mod ord">
          <ac:chgData name="Kira Obiedzinski" userId="b83b843544c17768" providerId="LiveId" clId="{CB632DDE-82D0-4EB1-9758-3F1C9A62DBF6}" dt="2024-02-28T18:55:13.864" v="2808" actId="20577"/>
          <ac:spMkLst>
            <pc:docMk/>
            <pc:sldMk cId="2317923937" sldId="259"/>
            <ac:spMk id="2" creationId="{B3B31665-F1DA-C77A-B4FF-039C1383EE24}"/>
          </ac:spMkLst>
        </pc:spChg>
        <pc:spChg chg="mod ord">
          <ac:chgData name="Kira Obiedzinski" userId="b83b843544c17768" providerId="LiveId" clId="{CB632DDE-82D0-4EB1-9758-3F1C9A62DBF6}" dt="2024-03-12T14:16:35.039" v="10603" actId="20577"/>
          <ac:spMkLst>
            <pc:docMk/>
            <pc:sldMk cId="2317923937" sldId="259"/>
            <ac:spMk id="3" creationId="{707C3737-6456-9EB0-C1D5-0B274DD8546A}"/>
          </ac:spMkLst>
        </pc:spChg>
        <pc:spChg chg="add del mod ord">
          <ac:chgData name="Kira Obiedzinski" userId="b83b843544c17768" providerId="LiveId" clId="{CB632DDE-82D0-4EB1-9758-3F1C9A62DBF6}" dt="2024-02-27T19:50:02.432" v="249" actId="700"/>
          <ac:spMkLst>
            <pc:docMk/>
            <pc:sldMk cId="2317923937" sldId="259"/>
            <ac:spMk id="4" creationId="{6508441E-EBEB-B428-EF13-40F71AD5BFE9}"/>
          </ac:spMkLst>
        </pc:spChg>
      </pc:sldChg>
      <pc:sldChg chg="modSp new mod">
        <pc:chgData name="Kira Obiedzinski" userId="b83b843544c17768" providerId="LiveId" clId="{CB632DDE-82D0-4EB1-9758-3F1C9A62DBF6}" dt="2024-03-12T14:17:01.781" v="10606" actId="120"/>
        <pc:sldMkLst>
          <pc:docMk/>
          <pc:sldMk cId="1587476428" sldId="260"/>
        </pc:sldMkLst>
        <pc:spChg chg="mod">
          <ac:chgData name="Kira Obiedzinski" userId="b83b843544c17768" providerId="LiveId" clId="{CB632DDE-82D0-4EB1-9758-3F1C9A62DBF6}" dt="2024-02-28T18:55:22.434" v="2818" actId="20577"/>
          <ac:spMkLst>
            <pc:docMk/>
            <pc:sldMk cId="1587476428" sldId="260"/>
            <ac:spMk id="2" creationId="{E98E98CE-EFAF-0CBE-F56C-960F856423EE}"/>
          </ac:spMkLst>
        </pc:spChg>
        <pc:spChg chg="mod">
          <ac:chgData name="Kira Obiedzinski" userId="b83b843544c17768" providerId="LiveId" clId="{CB632DDE-82D0-4EB1-9758-3F1C9A62DBF6}" dt="2024-03-12T14:17:01.781" v="10606" actId="120"/>
          <ac:spMkLst>
            <pc:docMk/>
            <pc:sldMk cId="1587476428" sldId="260"/>
            <ac:spMk id="3" creationId="{0207DCCF-4B39-4321-9522-5ACEF942F06C}"/>
          </ac:spMkLst>
        </pc:spChg>
      </pc:sldChg>
      <pc:sldChg chg="modSp new mod">
        <pc:chgData name="Kira Obiedzinski" userId="b83b843544c17768" providerId="LiveId" clId="{CB632DDE-82D0-4EB1-9758-3F1C9A62DBF6}" dt="2024-03-08T12:49:45.068" v="9427" actId="20577"/>
        <pc:sldMkLst>
          <pc:docMk/>
          <pc:sldMk cId="715370979" sldId="261"/>
        </pc:sldMkLst>
        <pc:spChg chg="mod">
          <ac:chgData name="Kira Obiedzinski" userId="b83b843544c17768" providerId="LiveId" clId="{CB632DDE-82D0-4EB1-9758-3F1C9A62DBF6}" dt="2024-02-28T18:55:57.184" v="2836" actId="20577"/>
          <ac:spMkLst>
            <pc:docMk/>
            <pc:sldMk cId="715370979" sldId="261"/>
            <ac:spMk id="2" creationId="{D4598768-B419-957C-EBF6-CAB3E6BE713A}"/>
          </ac:spMkLst>
        </pc:spChg>
        <pc:spChg chg="mod">
          <ac:chgData name="Kira Obiedzinski" userId="b83b843544c17768" providerId="LiveId" clId="{CB632DDE-82D0-4EB1-9758-3F1C9A62DBF6}" dt="2024-03-08T12:49:45.068" v="9427" actId="20577"/>
          <ac:spMkLst>
            <pc:docMk/>
            <pc:sldMk cId="715370979" sldId="261"/>
            <ac:spMk id="3" creationId="{31B4D1C0-90D1-24E1-34B4-201541136C59}"/>
          </ac:spMkLst>
        </pc:spChg>
      </pc:sldChg>
      <pc:sldChg chg="modSp new del mod">
        <pc:chgData name="Kira Obiedzinski" userId="b83b843544c17768" providerId="LiveId" clId="{CB632DDE-82D0-4EB1-9758-3F1C9A62DBF6}" dt="2024-02-28T09:50:37.823" v="633" actId="2696"/>
        <pc:sldMkLst>
          <pc:docMk/>
          <pc:sldMk cId="4251549232" sldId="261"/>
        </pc:sldMkLst>
        <pc:spChg chg="mod">
          <ac:chgData name="Kira Obiedzinski" userId="b83b843544c17768" providerId="LiveId" clId="{CB632DDE-82D0-4EB1-9758-3F1C9A62DBF6}" dt="2024-02-27T20:14:44.418" v="599" actId="20577"/>
          <ac:spMkLst>
            <pc:docMk/>
            <pc:sldMk cId="4251549232" sldId="261"/>
            <ac:spMk id="2" creationId="{A6CA7795-B8DE-6437-5953-44DE79CD37C9}"/>
          </ac:spMkLst>
        </pc:spChg>
        <pc:spChg chg="mod">
          <ac:chgData name="Kira Obiedzinski" userId="b83b843544c17768" providerId="LiveId" clId="{CB632DDE-82D0-4EB1-9758-3F1C9A62DBF6}" dt="2024-02-28T09:49:47.097" v="630" actId="20577"/>
          <ac:spMkLst>
            <pc:docMk/>
            <pc:sldMk cId="4251549232" sldId="261"/>
            <ac:spMk id="3" creationId="{526EDC5D-A372-44B5-404C-190CBA597243}"/>
          </ac:spMkLst>
        </pc:spChg>
      </pc:sldChg>
      <pc:sldChg chg="addSp delSp modSp new mod chgLayout">
        <pc:chgData name="Kira Obiedzinski" userId="b83b843544c17768" providerId="LiveId" clId="{CB632DDE-82D0-4EB1-9758-3F1C9A62DBF6}" dt="2024-03-13T12:10:30.159" v="11087" actId="2711"/>
        <pc:sldMkLst>
          <pc:docMk/>
          <pc:sldMk cId="2032686560" sldId="262"/>
        </pc:sldMkLst>
        <pc:spChg chg="mod ord">
          <ac:chgData name="Kira Obiedzinski" userId="b83b843544c17768" providerId="LiveId" clId="{CB632DDE-82D0-4EB1-9758-3F1C9A62DBF6}" dt="2024-03-08T12:50:14.486" v="9428" actId="6264"/>
          <ac:spMkLst>
            <pc:docMk/>
            <pc:sldMk cId="2032686560" sldId="262"/>
            <ac:spMk id="2" creationId="{C1A462B6-4D26-E5FE-21D1-30DB093523B5}"/>
          </ac:spMkLst>
        </pc:spChg>
        <pc:spChg chg="mod ord">
          <ac:chgData name="Kira Obiedzinski" userId="b83b843544c17768" providerId="LiveId" clId="{CB632DDE-82D0-4EB1-9758-3F1C9A62DBF6}" dt="2024-03-13T12:10:30.159" v="11087" actId="2711"/>
          <ac:spMkLst>
            <pc:docMk/>
            <pc:sldMk cId="2032686560" sldId="262"/>
            <ac:spMk id="3" creationId="{24142DBF-A781-1E4C-2B99-FA1D9C4FA50B}"/>
          </ac:spMkLst>
        </pc:spChg>
        <pc:spChg chg="add del mod">
          <ac:chgData name="Kira Obiedzinski" userId="b83b843544c17768" providerId="LiveId" clId="{CB632DDE-82D0-4EB1-9758-3F1C9A62DBF6}" dt="2024-03-08T12:50:14.486" v="9428" actId="6264"/>
          <ac:spMkLst>
            <pc:docMk/>
            <pc:sldMk cId="2032686560" sldId="262"/>
            <ac:spMk id="4" creationId="{29516F32-138C-98EC-D7D9-B7BE6F6AF186}"/>
          </ac:spMkLst>
        </pc:spChg>
        <pc:spChg chg="add del mod">
          <ac:chgData name="Kira Obiedzinski" userId="b83b843544c17768" providerId="LiveId" clId="{CB632DDE-82D0-4EB1-9758-3F1C9A62DBF6}" dt="2024-03-08T12:50:14.486" v="9428" actId="6264"/>
          <ac:spMkLst>
            <pc:docMk/>
            <pc:sldMk cId="2032686560" sldId="262"/>
            <ac:spMk id="5" creationId="{94D27568-64A8-3156-8E16-EF39F8947188}"/>
          </ac:spMkLst>
        </pc:spChg>
      </pc:sldChg>
      <pc:sldChg chg="modSp new mod">
        <pc:chgData name="Kira Obiedzinski" userId="b83b843544c17768" providerId="LiveId" clId="{CB632DDE-82D0-4EB1-9758-3F1C9A62DBF6}" dt="2024-03-04T12:27:03.110" v="4187" actId="20577"/>
        <pc:sldMkLst>
          <pc:docMk/>
          <pc:sldMk cId="2020857008" sldId="263"/>
        </pc:sldMkLst>
        <pc:spChg chg="mod">
          <ac:chgData name="Kira Obiedzinski" userId="b83b843544c17768" providerId="LiveId" clId="{CB632DDE-82D0-4EB1-9758-3F1C9A62DBF6}" dt="2024-03-04T12:27:03.110" v="4187" actId="20577"/>
          <ac:spMkLst>
            <pc:docMk/>
            <pc:sldMk cId="2020857008" sldId="263"/>
            <ac:spMk id="2" creationId="{C37565A0-DDA4-CAF0-C2C8-E37AE0753473}"/>
          </ac:spMkLst>
        </pc:spChg>
        <pc:spChg chg="mod">
          <ac:chgData name="Kira Obiedzinski" userId="b83b843544c17768" providerId="LiveId" clId="{CB632DDE-82D0-4EB1-9758-3F1C9A62DBF6}" dt="2024-02-28T18:57:28.312" v="2877" actId="20577"/>
          <ac:spMkLst>
            <pc:docMk/>
            <pc:sldMk cId="2020857008" sldId="263"/>
            <ac:spMk id="3" creationId="{C6B4F12C-7C0A-AE41-C566-37E388241F12}"/>
          </ac:spMkLst>
        </pc:spChg>
      </pc:sldChg>
      <pc:sldChg chg="addSp delSp modSp new mod chgLayout">
        <pc:chgData name="Kira Obiedzinski" userId="b83b843544c17768" providerId="LiveId" clId="{CB632DDE-82D0-4EB1-9758-3F1C9A62DBF6}" dt="2024-03-08T19:29:18.813" v="10294" actId="20577"/>
        <pc:sldMkLst>
          <pc:docMk/>
          <pc:sldMk cId="2709614576" sldId="264"/>
        </pc:sldMkLst>
        <pc:spChg chg="mod ord">
          <ac:chgData name="Kira Obiedzinski" userId="b83b843544c17768" providerId="LiveId" clId="{CB632DDE-82D0-4EB1-9758-3F1C9A62DBF6}" dt="2024-03-08T19:25:54.846" v="10277" actId="6264"/>
          <ac:spMkLst>
            <pc:docMk/>
            <pc:sldMk cId="2709614576" sldId="264"/>
            <ac:spMk id="2" creationId="{AD0593F9-A6EC-A4C6-DB62-7DD6FA84A8A9}"/>
          </ac:spMkLst>
        </pc:spChg>
        <pc:spChg chg="mod ord">
          <ac:chgData name="Kira Obiedzinski" userId="b83b843544c17768" providerId="LiveId" clId="{CB632DDE-82D0-4EB1-9758-3F1C9A62DBF6}" dt="2024-03-08T19:29:18.813" v="10294" actId="20577"/>
          <ac:spMkLst>
            <pc:docMk/>
            <pc:sldMk cId="2709614576" sldId="264"/>
            <ac:spMk id="3" creationId="{300812B1-D54E-D9DA-2EB1-58B155373097}"/>
          </ac:spMkLst>
        </pc:spChg>
        <pc:spChg chg="add del mod">
          <ac:chgData name="Kira Obiedzinski" userId="b83b843544c17768" providerId="LiveId" clId="{CB632DDE-82D0-4EB1-9758-3F1C9A62DBF6}" dt="2024-03-08T19:25:54.846" v="10277" actId="6264"/>
          <ac:spMkLst>
            <pc:docMk/>
            <pc:sldMk cId="2709614576" sldId="264"/>
            <ac:spMk id="4" creationId="{8273A616-062A-44CA-40AF-6506034CBCF7}"/>
          </ac:spMkLst>
        </pc:spChg>
        <pc:spChg chg="add del mod">
          <ac:chgData name="Kira Obiedzinski" userId="b83b843544c17768" providerId="LiveId" clId="{CB632DDE-82D0-4EB1-9758-3F1C9A62DBF6}" dt="2024-03-08T19:25:54.846" v="10277" actId="6264"/>
          <ac:spMkLst>
            <pc:docMk/>
            <pc:sldMk cId="2709614576" sldId="264"/>
            <ac:spMk id="5" creationId="{48C24064-BD17-36D3-A3AE-A53F9EC8236C}"/>
          </ac:spMkLst>
        </pc:spChg>
      </pc:sldChg>
      <pc:sldChg chg="modSp new mod">
        <pc:chgData name="Kira Obiedzinski" userId="b83b843544c17768" providerId="LiveId" clId="{CB632DDE-82D0-4EB1-9758-3F1C9A62DBF6}" dt="2024-03-11T10:59:22.456" v="10414" actId="20577"/>
        <pc:sldMkLst>
          <pc:docMk/>
          <pc:sldMk cId="1057547549" sldId="265"/>
        </pc:sldMkLst>
        <pc:spChg chg="mod">
          <ac:chgData name="Kira Obiedzinski" userId="b83b843544c17768" providerId="LiveId" clId="{CB632DDE-82D0-4EB1-9758-3F1C9A62DBF6}" dt="2024-03-01T12:34:30.958" v="4051" actId="20577"/>
          <ac:spMkLst>
            <pc:docMk/>
            <pc:sldMk cId="1057547549" sldId="265"/>
            <ac:spMk id="2" creationId="{333280A6-ADAB-3137-4D78-566B743DA4DB}"/>
          </ac:spMkLst>
        </pc:spChg>
        <pc:spChg chg="mod">
          <ac:chgData name="Kira Obiedzinski" userId="b83b843544c17768" providerId="LiveId" clId="{CB632DDE-82D0-4EB1-9758-3F1C9A62DBF6}" dt="2024-03-11T10:59:22.456" v="10414" actId="20577"/>
          <ac:spMkLst>
            <pc:docMk/>
            <pc:sldMk cId="1057547549" sldId="265"/>
            <ac:spMk id="3" creationId="{61445CE1-2F97-106A-9C64-61B404D62624}"/>
          </ac:spMkLst>
        </pc:spChg>
      </pc:sldChg>
      <pc:sldChg chg="modSp new del mod">
        <pc:chgData name="Kira Obiedzinski" userId="b83b843544c17768" providerId="LiveId" clId="{CB632DDE-82D0-4EB1-9758-3F1C9A62DBF6}" dt="2024-02-28T18:58:31.175" v="2904" actId="2696"/>
        <pc:sldMkLst>
          <pc:docMk/>
          <pc:sldMk cId="1185782962" sldId="266"/>
        </pc:sldMkLst>
        <pc:spChg chg="mod">
          <ac:chgData name="Kira Obiedzinski" userId="b83b843544c17768" providerId="LiveId" clId="{CB632DDE-82D0-4EB1-9758-3F1C9A62DBF6}" dt="2024-02-28T18:24:24.162" v="2533" actId="20577"/>
          <ac:spMkLst>
            <pc:docMk/>
            <pc:sldMk cId="1185782962" sldId="266"/>
            <ac:spMk id="3" creationId="{2FFD8C99-B6C3-3B7C-1BF3-B37B9D74040E}"/>
          </ac:spMkLst>
        </pc:spChg>
      </pc:sldChg>
      <pc:sldChg chg="modSp new mod">
        <pc:chgData name="Kira Obiedzinski" userId="b83b843544c17768" providerId="LiveId" clId="{CB632DDE-82D0-4EB1-9758-3F1C9A62DBF6}" dt="2024-03-06T19:08:11.958" v="6410" actId="207"/>
        <pc:sldMkLst>
          <pc:docMk/>
          <pc:sldMk cId="1209242000" sldId="267"/>
        </pc:sldMkLst>
        <pc:spChg chg="mod">
          <ac:chgData name="Kira Obiedzinski" userId="b83b843544c17768" providerId="LiveId" clId="{CB632DDE-82D0-4EB1-9758-3F1C9A62DBF6}" dt="2024-02-28T18:59:01.259" v="2919" actId="20577"/>
          <ac:spMkLst>
            <pc:docMk/>
            <pc:sldMk cId="1209242000" sldId="267"/>
            <ac:spMk id="2" creationId="{FA813F6B-7562-D06B-2C4E-1106F630DAA2}"/>
          </ac:spMkLst>
        </pc:spChg>
        <pc:spChg chg="mod">
          <ac:chgData name="Kira Obiedzinski" userId="b83b843544c17768" providerId="LiveId" clId="{CB632DDE-82D0-4EB1-9758-3F1C9A62DBF6}" dt="2024-03-06T19:08:11.958" v="6410" actId="207"/>
          <ac:spMkLst>
            <pc:docMk/>
            <pc:sldMk cId="1209242000" sldId="267"/>
            <ac:spMk id="3" creationId="{477E40D8-C120-9FD4-3111-F5F82B2AA87D}"/>
          </ac:spMkLst>
        </pc:spChg>
      </pc:sldChg>
      <pc:sldChg chg="modSp new mod">
        <pc:chgData name="Kira Obiedzinski" userId="b83b843544c17768" providerId="LiveId" clId="{CB632DDE-82D0-4EB1-9758-3F1C9A62DBF6}" dt="2024-03-12T14:19:05.929" v="10630" actId="20577"/>
        <pc:sldMkLst>
          <pc:docMk/>
          <pc:sldMk cId="874348834" sldId="268"/>
        </pc:sldMkLst>
        <pc:spChg chg="mod">
          <ac:chgData name="Kira Obiedzinski" userId="b83b843544c17768" providerId="LiveId" clId="{CB632DDE-82D0-4EB1-9758-3F1C9A62DBF6}" dt="2024-02-28T18:59:35.383" v="2932" actId="20577"/>
          <ac:spMkLst>
            <pc:docMk/>
            <pc:sldMk cId="874348834" sldId="268"/>
            <ac:spMk id="2" creationId="{0EBDAA47-EDDD-2513-06AA-309069A839FF}"/>
          </ac:spMkLst>
        </pc:spChg>
        <pc:spChg chg="mod">
          <ac:chgData name="Kira Obiedzinski" userId="b83b843544c17768" providerId="LiveId" clId="{CB632DDE-82D0-4EB1-9758-3F1C9A62DBF6}" dt="2024-03-12T14:19:05.929" v="10630" actId="20577"/>
          <ac:spMkLst>
            <pc:docMk/>
            <pc:sldMk cId="874348834" sldId="268"/>
            <ac:spMk id="3" creationId="{BB318DA0-A06F-74B5-1265-C633FC726E08}"/>
          </ac:spMkLst>
        </pc:spChg>
      </pc:sldChg>
      <pc:sldChg chg="modSp new mod">
        <pc:chgData name="Kira Obiedzinski" userId="b83b843544c17768" providerId="LiveId" clId="{CB632DDE-82D0-4EB1-9758-3F1C9A62DBF6}" dt="2024-02-28T19:20:24.636" v="3375" actId="20577"/>
        <pc:sldMkLst>
          <pc:docMk/>
          <pc:sldMk cId="3592241204" sldId="269"/>
        </pc:sldMkLst>
        <pc:spChg chg="mod">
          <ac:chgData name="Kira Obiedzinski" userId="b83b843544c17768" providerId="LiveId" clId="{CB632DDE-82D0-4EB1-9758-3F1C9A62DBF6}" dt="2024-02-28T19:00:18.293" v="2972" actId="20577"/>
          <ac:spMkLst>
            <pc:docMk/>
            <pc:sldMk cId="3592241204" sldId="269"/>
            <ac:spMk id="2" creationId="{D6F0F8A9-A823-9678-CC96-067196E1801C}"/>
          </ac:spMkLst>
        </pc:spChg>
        <pc:spChg chg="mod">
          <ac:chgData name="Kira Obiedzinski" userId="b83b843544c17768" providerId="LiveId" clId="{CB632DDE-82D0-4EB1-9758-3F1C9A62DBF6}" dt="2024-02-28T19:20:24.636" v="3375" actId="20577"/>
          <ac:spMkLst>
            <pc:docMk/>
            <pc:sldMk cId="3592241204" sldId="269"/>
            <ac:spMk id="3" creationId="{1A876C03-0BEF-563E-1790-B1F6B0AA2FC4}"/>
          </ac:spMkLst>
        </pc:spChg>
      </pc:sldChg>
      <pc:sldChg chg="modSp new mod">
        <pc:chgData name="Kira Obiedzinski" userId="b83b843544c17768" providerId="LiveId" clId="{CB632DDE-82D0-4EB1-9758-3F1C9A62DBF6}" dt="2024-03-08T19:33:59.372" v="10303" actId="20577"/>
        <pc:sldMkLst>
          <pc:docMk/>
          <pc:sldMk cId="277147166" sldId="270"/>
        </pc:sldMkLst>
        <pc:spChg chg="mod">
          <ac:chgData name="Kira Obiedzinski" userId="b83b843544c17768" providerId="LiveId" clId="{CB632DDE-82D0-4EB1-9758-3F1C9A62DBF6}" dt="2024-02-28T19:00:58.985" v="3026" actId="20577"/>
          <ac:spMkLst>
            <pc:docMk/>
            <pc:sldMk cId="277147166" sldId="270"/>
            <ac:spMk id="2" creationId="{5ED789AE-0747-F768-D9A2-09519B7B0966}"/>
          </ac:spMkLst>
        </pc:spChg>
        <pc:spChg chg="mod">
          <ac:chgData name="Kira Obiedzinski" userId="b83b843544c17768" providerId="LiveId" clId="{CB632DDE-82D0-4EB1-9758-3F1C9A62DBF6}" dt="2024-03-08T19:33:59.372" v="10303" actId="20577"/>
          <ac:spMkLst>
            <pc:docMk/>
            <pc:sldMk cId="277147166" sldId="270"/>
            <ac:spMk id="3" creationId="{E0883F3C-9EFD-AD2F-1D5A-30925DBAC8AE}"/>
          </ac:spMkLst>
        </pc:spChg>
      </pc:sldChg>
      <pc:sldChg chg="modSp new mod">
        <pc:chgData name="Kira Obiedzinski" userId="b83b843544c17768" providerId="LiveId" clId="{CB632DDE-82D0-4EB1-9758-3F1C9A62DBF6}" dt="2024-03-05T18:34:27.724" v="4698" actId="20577"/>
        <pc:sldMkLst>
          <pc:docMk/>
          <pc:sldMk cId="3516813411" sldId="271"/>
        </pc:sldMkLst>
        <pc:spChg chg="mod">
          <ac:chgData name="Kira Obiedzinski" userId="b83b843544c17768" providerId="LiveId" clId="{CB632DDE-82D0-4EB1-9758-3F1C9A62DBF6}" dt="2024-02-28T19:01:21.408" v="3027"/>
          <ac:spMkLst>
            <pc:docMk/>
            <pc:sldMk cId="3516813411" sldId="271"/>
            <ac:spMk id="2" creationId="{371050C8-634D-1C7A-18D3-5242A4968507}"/>
          </ac:spMkLst>
        </pc:spChg>
        <pc:spChg chg="mod">
          <ac:chgData name="Kira Obiedzinski" userId="b83b843544c17768" providerId="LiveId" clId="{CB632DDE-82D0-4EB1-9758-3F1C9A62DBF6}" dt="2024-03-05T18:34:27.724" v="4698" actId="20577"/>
          <ac:spMkLst>
            <pc:docMk/>
            <pc:sldMk cId="3516813411" sldId="271"/>
            <ac:spMk id="3" creationId="{36557C95-1408-976D-75EA-D114584E3D15}"/>
          </ac:spMkLst>
        </pc:spChg>
      </pc:sldChg>
      <pc:sldChg chg="addSp delSp modSp new mod chgLayout">
        <pc:chgData name="Kira Obiedzinski" userId="b83b843544c17768" providerId="LiveId" clId="{CB632DDE-82D0-4EB1-9758-3F1C9A62DBF6}" dt="2024-03-08T12:57:34.944" v="9477" actId="255"/>
        <pc:sldMkLst>
          <pc:docMk/>
          <pc:sldMk cId="3908886579" sldId="272"/>
        </pc:sldMkLst>
        <pc:spChg chg="mod ord">
          <ac:chgData name="Kira Obiedzinski" userId="b83b843544c17768" providerId="LiveId" clId="{CB632DDE-82D0-4EB1-9758-3F1C9A62DBF6}" dt="2024-03-08T12:25:06.033" v="8939" actId="6264"/>
          <ac:spMkLst>
            <pc:docMk/>
            <pc:sldMk cId="3908886579" sldId="272"/>
            <ac:spMk id="2" creationId="{6CE2889D-4F36-C093-013B-DA631F0F1180}"/>
          </ac:spMkLst>
        </pc:spChg>
        <pc:spChg chg="mod ord">
          <ac:chgData name="Kira Obiedzinski" userId="b83b843544c17768" providerId="LiveId" clId="{CB632DDE-82D0-4EB1-9758-3F1C9A62DBF6}" dt="2024-03-08T12:57:34.944" v="9477" actId="255"/>
          <ac:spMkLst>
            <pc:docMk/>
            <pc:sldMk cId="3908886579" sldId="272"/>
            <ac:spMk id="3" creationId="{37D36A3E-9795-1344-435C-9AB27EC57525}"/>
          </ac:spMkLst>
        </pc:spChg>
        <pc:spChg chg="add del mod">
          <ac:chgData name="Kira Obiedzinski" userId="b83b843544c17768" providerId="LiveId" clId="{CB632DDE-82D0-4EB1-9758-3F1C9A62DBF6}" dt="2024-03-08T12:25:06.033" v="8939" actId="6264"/>
          <ac:spMkLst>
            <pc:docMk/>
            <pc:sldMk cId="3908886579" sldId="272"/>
            <ac:spMk id="4" creationId="{45064232-4F1B-19A1-586D-F412608AC314}"/>
          </ac:spMkLst>
        </pc:spChg>
        <pc:spChg chg="add del mod">
          <ac:chgData name="Kira Obiedzinski" userId="b83b843544c17768" providerId="LiveId" clId="{CB632DDE-82D0-4EB1-9758-3F1C9A62DBF6}" dt="2024-03-08T12:25:06.033" v="8939" actId="6264"/>
          <ac:spMkLst>
            <pc:docMk/>
            <pc:sldMk cId="3908886579" sldId="272"/>
            <ac:spMk id="5" creationId="{220F75CA-7887-9C28-C88B-959A4D2FF199}"/>
          </ac:spMkLst>
        </pc:spChg>
      </pc:sldChg>
      <pc:sldChg chg="addSp delSp modSp new mod chgLayout">
        <pc:chgData name="Kira Obiedzinski" userId="b83b843544c17768" providerId="LiveId" clId="{CB632DDE-82D0-4EB1-9758-3F1C9A62DBF6}" dt="2024-03-08T19:33:19.106" v="10297" actId="20577"/>
        <pc:sldMkLst>
          <pc:docMk/>
          <pc:sldMk cId="604745480" sldId="273"/>
        </pc:sldMkLst>
        <pc:spChg chg="mod ord">
          <ac:chgData name="Kira Obiedzinski" userId="b83b843544c17768" providerId="LiveId" clId="{CB632DDE-82D0-4EB1-9758-3F1C9A62DBF6}" dt="2024-03-08T12:38:01.785" v="9245" actId="6264"/>
          <ac:spMkLst>
            <pc:docMk/>
            <pc:sldMk cId="604745480" sldId="273"/>
            <ac:spMk id="2" creationId="{EB5F12BC-82FC-5628-B838-C061F2743B2B}"/>
          </ac:spMkLst>
        </pc:spChg>
        <pc:spChg chg="mod ord">
          <ac:chgData name="Kira Obiedzinski" userId="b83b843544c17768" providerId="LiveId" clId="{CB632DDE-82D0-4EB1-9758-3F1C9A62DBF6}" dt="2024-03-08T19:33:19.106" v="10297" actId="20577"/>
          <ac:spMkLst>
            <pc:docMk/>
            <pc:sldMk cId="604745480" sldId="273"/>
            <ac:spMk id="3" creationId="{C581A8E9-5B05-848E-0D47-7511996E8E5B}"/>
          </ac:spMkLst>
        </pc:spChg>
        <pc:spChg chg="add del mod">
          <ac:chgData name="Kira Obiedzinski" userId="b83b843544c17768" providerId="LiveId" clId="{CB632DDE-82D0-4EB1-9758-3F1C9A62DBF6}" dt="2024-03-08T12:38:01.785" v="9245" actId="6264"/>
          <ac:spMkLst>
            <pc:docMk/>
            <pc:sldMk cId="604745480" sldId="273"/>
            <ac:spMk id="4" creationId="{7B12621B-9A90-2305-9043-0BA6514C12CF}"/>
          </ac:spMkLst>
        </pc:spChg>
        <pc:spChg chg="add del mod">
          <ac:chgData name="Kira Obiedzinski" userId="b83b843544c17768" providerId="LiveId" clId="{CB632DDE-82D0-4EB1-9758-3F1C9A62DBF6}" dt="2024-03-08T12:38:01.785" v="9245" actId="6264"/>
          <ac:spMkLst>
            <pc:docMk/>
            <pc:sldMk cId="604745480" sldId="273"/>
            <ac:spMk id="5" creationId="{FCA37168-3BC4-07DB-A131-564F51791748}"/>
          </ac:spMkLst>
        </pc:spChg>
      </pc:sldChg>
      <pc:sldChg chg="addSp modSp new mod modClrScheme chgLayout">
        <pc:chgData name="Kira Obiedzinski" userId="b83b843544c17768" providerId="LiveId" clId="{CB632DDE-82D0-4EB1-9758-3F1C9A62DBF6}" dt="2024-03-12T15:00:46.070" v="10638" actId="20577"/>
        <pc:sldMkLst>
          <pc:docMk/>
          <pc:sldMk cId="428154961" sldId="274"/>
        </pc:sldMkLst>
        <pc:spChg chg="mod ord">
          <ac:chgData name="Kira Obiedzinski" userId="b83b843544c17768" providerId="LiveId" clId="{CB632DDE-82D0-4EB1-9758-3F1C9A62DBF6}" dt="2024-03-06T08:20:58.268" v="5061" actId="700"/>
          <ac:spMkLst>
            <pc:docMk/>
            <pc:sldMk cId="428154961" sldId="274"/>
            <ac:spMk id="2" creationId="{231D877B-1F4D-F7A7-2102-CFD67F35E453}"/>
          </ac:spMkLst>
        </pc:spChg>
        <pc:spChg chg="mod ord">
          <ac:chgData name="Kira Obiedzinski" userId="b83b843544c17768" providerId="LiveId" clId="{CB632DDE-82D0-4EB1-9758-3F1C9A62DBF6}" dt="2024-03-06T08:45:48.429" v="5227" actId="20577"/>
          <ac:spMkLst>
            <pc:docMk/>
            <pc:sldMk cId="428154961" sldId="274"/>
            <ac:spMk id="3" creationId="{57B76843-AF99-EC12-92D2-66CE4B0A8271}"/>
          </ac:spMkLst>
        </pc:spChg>
        <pc:spChg chg="add mod ord">
          <ac:chgData name="Kira Obiedzinski" userId="b83b843544c17768" providerId="LiveId" clId="{CB632DDE-82D0-4EB1-9758-3F1C9A62DBF6}" dt="2024-03-12T15:00:46.070" v="10638" actId="20577"/>
          <ac:spMkLst>
            <pc:docMk/>
            <pc:sldMk cId="428154961" sldId="274"/>
            <ac:spMk id="4" creationId="{47AE623B-9EDA-07F2-1D39-0BBE3B153689}"/>
          </ac:spMkLst>
        </pc:spChg>
      </pc:sldChg>
      <pc:sldChg chg="modSp new mod">
        <pc:chgData name="Kira Obiedzinski" userId="b83b843544c17768" providerId="LiveId" clId="{CB632DDE-82D0-4EB1-9758-3F1C9A62DBF6}" dt="2024-03-06T10:30:12.248" v="5616" actId="20577"/>
        <pc:sldMkLst>
          <pc:docMk/>
          <pc:sldMk cId="1132014652" sldId="275"/>
        </pc:sldMkLst>
        <pc:spChg chg="mod">
          <ac:chgData name="Kira Obiedzinski" userId="b83b843544c17768" providerId="LiveId" clId="{CB632DDE-82D0-4EB1-9758-3F1C9A62DBF6}" dt="2024-03-04T12:26:18.898" v="4150" actId="20577"/>
          <ac:spMkLst>
            <pc:docMk/>
            <pc:sldMk cId="1132014652" sldId="275"/>
            <ac:spMk id="2" creationId="{A94E2848-E5ED-82D7-ABE8-D700AC34AB43}"/>
          </ac:spMkLst>
        </pc:spChg>
        <pc:spChg chg="mod">
          <ac:chgData name="Kira Obiedzinski" userId="b83b843544c17768" providerId="LiveId" clId="{CB632DDE-82D0-4EB1-9758-3F1C9A62DBF6}" dt="2024-03-06T10:30:12.248" v="5616" actId="20577"/>
          <ac:spMkLst>
            <pc:docMk/>
            <pc:sldMk cId="1132014652" sldId="275"/>
            <ac:spMk id="3" creationId="{483EDAF8-3E65-185E-428E-B2C928D26930}"/>
          </ac:spMkLst>
        </pc:spChg>
      </pc:sldChg>
      <pc:sldChg chg="modSp new mod">
        <pc:chgData name="Kira Obiedzinski" userId="b83b843544c17768" providerId="LiveId" clId="{CB632DDE-82D0-4EB1-9758-3F1C9A62DBF6}" dt="2024-03-06T11:07:09.214" v="5657" actId="20577"/>
        <pc:sldMkLst>
          <pc:docMk/>
          <pc:sldMk cId="3190867217" sldId="276"/>
        </pc:sldMkLst>
        <pc:spChg chg="mod">
          <ac:chgData name="Kira Obiedzinski" userId="b83b843544c17768" providerId="LiveId" clId="{CB632DDE-82D0-4EB1-9758-3F1C9A62DBF6}" dt="2024-03-04T12:26:37.421" v="4167" actId="20577"/>
          <ac:spMkLst>
            <pc:docMk/>
            <pc:sldMk cId="3190867217" sldId="276"/>
            <ac:spMk id="2" creationId="{BE478083-5E23-4ADB-6170-D642E8F2608B}"/>
          </ac:spMkLst>
        </pc:spChg>
        <pc:spChg chg="mod">
          <ac:chgData name="Kira Obiedzinski" userId="b83b843544c17768" providerId="LiveId" clId="{CB632DDE-82D0-4EB1-9758-3F1C9A62DBF6}" dt="2024-03-06T11:07:09.214" v="5657" actId="20577"/>
          <ac:spMkLst>
            <pc:docMk/>
            <pc:sldMk cId="3190867217" sldId="276"/>
            <ac:spMk id="3" creationId="{5790EA48-0580-6041-BFAC-40261A8D32D2}"/>
          </ac:spMkLst>
        </pc:spChg>
      </pc:sldChg>
      <pc:sldChg chg="addSp modSp new mod ord modClrScheme chgLayout">
        <pc:chgData name="Kira Obiedzinski" userId="b83b843544c17768" providerId="LiveId" clId="{CB632DDE-82D0-4EB1-9758-3F1C9A62DBF6}" dt="2024-03-11T11:05:36.078" v="10566" actId="20577"/>
        <pc:sldMkLst>
          <pc:docMk/>
          <pc:sldMk cId="1504804848" sldId="277"/>
        </pc:sldMkLst>
        <pc:spChg chg="mod ord">
          <ac:chgData name="Kira Obiedzinski" userId="b83b843544c17768" providerId="LiveId" clId="{CB632DDE-82D0-4EB1-9758-3F1C9A62DBF6}" dt="2024-03-06T18:29:31.595" v="5929" actId="700"/>
          <ac:spMkLst>
            <pc:docMk/>
            <pc:sldMk cId="1504804848" sldId="277"/>
            <ac:spMk id="2" creationId="{89675B11-18BF-6F6C-3929-A4EE5A1368D8}"/>
          </ac:spMkLst>
        </pc:spChg>
        <pc:spChg chg="mod ord">
          <ac:chgData name="Kira Obiedzinski" userId="b83b843544c17768" providerId="LiveId" clId="{CB632DDE-82D0-4EB1-9758-3F1C9A62DBF6}" dt="2024-03-11T11:05:36.078" v="10566" actId="20577"/>
          <ac:spMkLst>
            <pc:docMk/>
            <pc:sldMk cId="1504804848" sldId="277"/>
            <ac:spMk id="3" creationId="{A71E72C8-1B78-6E40-CC4B-9293B92E192C}"/>
          </ac:spMkLst>
        </pc:spChg>
        <pc:spChg chg="add mod ord">
          <ac:chgData name="Kira Obiedzinski" userId="b83b843544c17768" providerId="LiveId" clId="{CB632DDE-82D0-4EB1-9758-3F1C9A62DBF6}" dt="2024-03-06T18:45:45.364" v="6185" actId="1076"/>
          <ac:spMkLst>
            <pc:docMk/>
            <pc:sldMk cId="1504804848" sldId="277"/>
            <ac:spMk id="4" creationId="{432E6AD7-2306-6817-194F-FB2EFE06D811}"/>
          </ac:spMkLst>
        </pc:spChg>
      </pc:sldChg>
      <pc:sldChg chg="modSp new del mod">
        <pc:chgData name="Kira Obiedzinski" userId="b83b843544c17768" providerId="LiveId" clId="{CB632DDE-82D0-4EB1-9758-3F1C9A62DBF6}" dt="2024-03-06T19:08:37.135" v="6411" actId="2696"/>
        <pc:sldMkLst>
          <pc:docMk/>
          <pc:sldMk cId="802277904" sldId="278"/>
        </pc:sldMkLst>
        <pc:spChg chg="mod">
          <ac:chgData name="Kira Obiedzinski" userId="b83b843544c17768" providerId="LiveId" clId="{CB632DDE-82D0-4EB1-9758-3F1C9A62DBF6}" dt="2024-03-04T12:29:09.217" v="4227" actId="20577"/>
          <ac:spMkLst>
            <pc:docMk/>
            <pc:sldMk cId="802277904" sldId="278"/>
            <ac:spMk id="2" creationId="{5A2AB238-52FD-182E-2594-E71832851AD2}"/>
          </ac:spMkLst>
        </pc:spChg>
        <pc:spChg chg="mod">
          <ac:chgData name="Kira Obiedzinski" userId="b83b843544c17768" providerId="LiveId" clId="{CB632DDE-82D0-4EB1-9758-3F1C9A62DBF6}" dt="2024-03-04T12:29:22.514" v="4237" actId="20577"/>
          <ac:spMkLst>
            <pc:docMk/>
            <pc:sldMk cId="802277904" sldId="278"/>
            <ac:spMk id="3" creationId="{4C4745BA-CAC3-D281-846D-9D19899575C6}"/>
          </ac:spMkLst>
        </pc:spChg>
      </pc:sldChg>
      <pc:sldChg chg="modSp new del mod">
        <pc:chgData name="Kira Obiedzinski" userId="b83b843544c17768" providerId="LiveId" clId="{CB632DDE-82D0-4EB1-9758-3F1C9A62DBF6}" dt="2024-03-05T18:33:45.806" v="4697" actId="2696"/>
        <pc:sldMkLst>
          <pc:docMk/>
          <pc:sldMk cId="2921032217" sldId="279"/>
        </pc:sldMkLst>
        <pc:spChg chg="mod">
          <ac:chgData name="Kira Obiedzinski" userId="b83b843544c17768" providerId="LiveId" clId="{CB632DDE-82D0-4EB1-9758-3F1C9A62DBF6}" dt="2024-03-04T12:31:28.618" v="4256"/>
          <ac:spMkLst>
            <pc:docMk/>
            <pc:sldMk cId="2921032217" sldId="279"/>
            <ac:spMk id="2" creationId="{52C76514-0857-A97A-F3CC-9D513A2B9028}"/>
          </ac:spMkLst>
        </pc:spChg>
        <pc:spChg chg="mod">
          <ac:chgData name="Kira Obiedzinski" userId="b83b843544c17768" providerId="LiveId" clId="{CB632DDE-82D0-4EB1-9758-3F1C9A62DBF6}" dt="2024-03-04T12:31:40.877" v="4267" actId="20577"/>
          <ac:spMkLst>
            <pc:docMk/>
            <pc:sldMk cId="2921032217" sldId="279"/>
            <ac:spMk id="3" creationId="{999DD0A3-392D-F2A6-5792-6EEA71FDF26C}"/>
          </ac:spMkLst>
        </pc:spChg>
      </pc:sldChg>
      <pc:sldChg chg="modSp new del mod">
        <pc:chgData name="Kira Obiedzinski" userId="b83b843544c17768" providerId="LiveId" clId="{CB632DDE-82D0-4EB1-9758-3F1C9A62DBF6}" dt="2024-03-05T18:45:01.849" v="4895" actId="2696"/>
        <pc:sldMkLst>
          <pc:docMk/>
          <pc:sldMk cId="1940342518" sldId="280"/>
        </pc:sldMkLst>
        <pc:spChg chg="mod">
          <ac:chgData name="Kira Obiedzinski" userId="b83b843544c17768" providerId="LiveId" clId="{CB632DDE-82D0-4EB1-9758-3F1C9A62DBF6}" dt="2024-03-04T12:34:51.291" v="4301"/>
          <ac:spMkLst>
            <pc:docMk/>
            <pc:sldMk cId="1940342518" sldId="280"/>
            <ac:spMk id="2" creationId="{A3DF6C58-D04F-0095-ECBE-FCFB8D29F252}"/>
          </ac:spMkLst>
        </pc:spChg>
        <pc:spChg chg="mod">
          <ac:chgData name="Kira Obiedzinski" userId="b83b843544c17768" providerId="LiveId" clId="{CB632DDE-82D0-4EB1-9758-3F1C9A62DBF6}" dt="2024-03-04T12:35:02.770" v="4311" actId="20577"/>
          <ac:spMkLst>
            <pc:docMk/>
            <pc:sldMk cId="1940342518" sldId="280"/>
            <ac:spMk id="3" creationId="{75746175-CD1F-9B8C-BE4A-A439CAC4D38F}"/>
          </ac:spMkLst>
        </pc:spChg>
      </pc:sldChg>
      <pc:sldChg chg="modSp new mod">
        <pc:chgData name="Kira Obiedzinski" userId="b83b843544c17768" providerId="LiveId" clId="{CB632DDE-82D0-4EB1-9758-3F1C9A62DBF6}" dt="2024-03-08T19:44:24.467" v="10375" actId="20577"/>
        <pc:sldMkLst>
          <pc:docMk/>
          <pc:sldMk cId="501586284" sldId="281"/>
        </pc:sldMkLst>
        <pc:spChg chg="mod">
          <ac:chgData name="Kira Obiedzinski" userId="b83b843544c17768" providerId="LiveId" clId="{CB632DDE-82D0-4EB1-9758-3F1C9A62DBF6}" dt="2024-03-04T12:40:11.219" v="4354"/>
          <ac:spMkLst>
            <pc:docMk/>
            <pc:sldMk cId="501586284" sldId="281"/>
            <ac:spMk id="2" creationId="{077A30C5-49D3-9C3A-A2E9-BA80DC408104}"/>
          </ac:spMkLst>
        </pc:spChg>
        <pc:spChg chg="mod">
          <ac:chgData name="Kira Obiedzinski" userId="b83b843544c17768" providerId="LiveId" clId="{CB632DDE-82D0-4EB1-9758-3F1C9A62DBF6}" dt="2024-03-08T19:44:24.467" v="10375" actId="20577"/>
          <ac:spMkLst>
            <pc:docMk/>
            <pc:sldMk cId="501586284" sldId="281"/>
            <ac:spMk id="3" creationId="{BEB4EF9E-8864-2034-21FB-B55671506838}"/>
          </ac:spMkLst>
        </pc:spChg>
      </pc:sldChg>
      <pc:sldChg chg="modSp new mod">
        <pc:chgData name="Kira Obiedzinski" userId="b83b843544c17768" providerId="LiveId" clId="{CB632DDE-82D0-4EB1-9758-3F1C9A62DBF6}" dt="2024-03-13T10:30:39.809" v="11085"/>
        <pc:sldMkLst>
          <pc:docMk/>
          <pc:sldMk cId="165383792" sldId="282"/>
        </pc:sldMkLst>
        <pc:spChg chg="mod">
          <ac:chgData name="Kira Obiedzinski" userId="b83b843544c17768" providerId="LiveId" clId="{CB632DDE-82D0-4EB1-9758-3F1C9A62DBF6}" dt="2024-03-04T12:42:05.436" v="4385"/>
          <ac:spMkLst>
            <pc:docMk/>
            <pc:sldMk cId="165383792" sldId="282"/>
            <ac:spMk id="2" creationId="{F1EF6533-0304-6078-B894-3839A13FDB89}"/>
          </ac:spMkLst>
        </pc:spChg>
        <pc:spChg chg="mod">
          <ac:chgData name="Kira Obiedzinski" userId="b83b843544c17768" providerId="LiveId" clId="{CB632DDE-82D0-4EB1-9758-3F1C9A62DBF6}" dt="2024-03-13T10:30:39.809" v="11085"/>
          <ac:spMkLst>
            <pc:docMk/>
            <pc:sldMk cId="165383792" sldId="282"/>
            <ac:spMk id="3" creationId="{1B07F293-DC5E-E62E-DF05-4A4EFF0FA7AC}"/>
          </ac:spMkLst>
        </pc:spChg>
      </pc:sldChg>
      <pc:sldChg chg="modSp new mod">
        <pc:chgData name="Kira Obiedzinski" userId="b83b843544c17768" providerId="LiveId" clId="{CB632DDE-82D0-4EB1-9758-3F1C9A62DBF6}" dt="2024-03-08T19:44:49.480" v="10376" actId="20577"/>
        <pc:sldMkLst>
          <pc:docMk/>
          <pc:sldMk cId="1655275992" sldId="283"/>
        </pc:sldMkLst>
        <pc:spChg chg="mod">
          <ac:chgData name="Kira Obiedzinski" userId="b83b843544c17768" providerId="LiveId" clId="{CB632DDE-82D0-4EB1-9758-3F1C9A62DBF6}" dt="2024-03-04T12:42:08.472" v="4386"/>
          <ac:spMkLst>
            <pc:docMk/>
            <pc:sldMk cId="1655275992" sldId="283"/>
            <ac:spMk id="2" creationId="{BA55925C-C6F7-0C67-38F1-D77F0FB6609C}"/>
          </ac:spMkLst>
        </pc:spChg>
        <pc:spChg chg="mod">
          <ac:chgData name="Kira Obiedzinski" userId="b83b843544c17768" providerId="LiveId" clId="{CB632DDE-82D0-4EB1-9758-3F1C9A62DBF6}" dt="2024-03-08T19:44:49.480" v="10376" actId="20577"/>
          <ac:spMkLst>
            <pc:docMk/>
            <pc:sldMk cId="1655275992" sldId="283"/>
            <ac:spMk id="3" creationId="{DC54CE4A-8801-4F50-8F26-98893016A514}"/>
          </ac:spMkLst>
        </pc:spChg>
      </pc:sldChg>
      <pc:sldChg chg="modSp new mod">
        <pc:chgData name="Kira Obiedzinski" userId="b83b843544c17768" providerId="LiveId" clId="{CB632DDE-82D0-4EB1-9758-3F1C9A62DBF6}" dt="2024-03-08T13:35:26.406" v="9946" actId="20577"/>
        <pc:sldMkLst>
          <pc:docMk/>
          <pc:sldMk cId="1201190599" sldId="284"/>
        </pc:sldMkLst>
        <pc:spChg chg="mod">
          <ac:chgData name="Kira Obiedzinski" userId="b83b843544c17768" providerId="LiveId" clId="{CB632DDE-82D0-4EB1-9758-3F1C9A62DBF6}" dt="2024-03-04T12:42:11.168" v="4387"/>
          <ac:spMkLst>
            <pc:docMk/>
            <pc:sldMk cId="1201190599" sldId="284"/>
            <ac:spMk id="2" creationId="{D8DF82F9-092B-9001-07D9-75F0652099BC}"/>
          </ac:spMkLst>
        </pc:spChg>
        <pc:spChg chg="mod">
          <ac:chgData name="Kira Obiedzinski" userId="b83b843544c17768" providerId="LiveId" clId="{CB632DDE-82D0-4EB1-9758-3F1C9A62DBF6}" dt="2024-03-08T13:35:26.406" v="9946" actId="20577"/>
          <ac:spMkLst>
            <pc:docMk/>
            <pc:sldMk cId="1201190599" sldId="284"/>
            <ac:spMk id="3" creationId="{70E7ACBC-90BE-108B-40D9-0C7B55949CEB}"/>
          </ac:spMkLst>
        </pc:spChg>
      </pc:sldChg>
      <pc:sldChg chg="addSp delSp modSp new mod chgLayout">
        <pc:chgData name="Kira Obiedzinski" userId="b83b843544c17768" providerId="LiveId" clId="{CB632DDE-82D0-4EB1-9758-3F1C9A62DBF6}" dt="2024-03-08T11:22:53.017" v="8839" actId="20577"/>
        <pc:sldMkLst>
          <pc:docMk/>
          <pc:sldMk cId="3589053915" sldId="285"/>
        </pc:sldMkLst>
        <pc:spChg chg="mod ord">
          <ac:chgData name="Kira Obiedzinski" userId="b83b843544c17768" providerId="LiveId" clId="{CB632DDE-82D0-4EB1-9758-3F1C9A62DBF6}" dt="2024-03-08T11:21:06.789" v="8825" actId="6264"/>
          <ac:spMkLst>
            <pc:docMk/>
            <pc:sldMk cId="3589053915" sldId="285"/>
            <ac:spMk id="2" creationId="{DF1AC1FE-FC6F-8E01-36E8-DE8C36FC7D08}"/>
          </ac:spMkLst>
        </pc:spChg>
        <pc:spChg chg="mod ord">
          <ac:chgData name="Kira Obiedzinski" userId="b83b843544c17768" providerId="LiveId" clId="{CB632DDE-82D0-4EB1-9758-3F1C9A62DBF6}" dt="2024-03-08T11:22:53.017" v="8839" actId="20577"/>
          <ac:spMkLst>
            <pc:docMk/>
            <pc:sldMk cId="3589053915" sldId="285"/>
            <ac:spMk id="3" creationId="{9956D37B-AFD6-60B6-2095-C691395B0897}"/>
          </ac:spMkLst>
        </pc:spChg>
        <pc:spChg chg="add del mod">
          <ac:chgData name="Kira Obiedzinski" userId="b83b843544c17768" providerId="LiveId" clId="{CB632DDE-82D0-4EB1-9758-3F1C9A62DBF6}" dt="2024-03-08T10:23:45.629" v="8254" actId="6264"/>
          <ac:spMkLst>
            <pc:docMk/>
            <pc:sldMk cId="3589053915" sldId="285"/>
            <ac:spMk id="4" creationId="{9C410A60-A6C8-88DC-0539-91EA9BC45DF9}"/>
          </ac:spMkLst>
        </pc:spChg>
        <pc:spChg chg="add del mod">
          <ac:chgData name="Kira Obiedzinski" userId="b83b843544c17768" providerId="LiveId" clId="{CB632DDE-82D0-4EB1-9758-3F1C9A62DBF6}" dt="2024-03-08T10:23:45.629" v="8254" actId="6264"/>
          <ac:spMkLst>
            <pc:docMk/>
            <pc:sldMk cId="3589053915" sldId="285"/>
            <ac:spMk id="5" creationId="{283CCC94-39B2-9122-C166-B70CF09EA717}"/>
          </ac:spMkLst>
        </pc:spChg>
        <pc:spChg chg="add del mod">
          <ac:chgData name="Kira Obiedzinski" userId="b83b843544c17768" providerId="LiveId" clId="{CB632DDE-82D0-4EB1-9758-3F1C9A62DBF6}" dt="2024-03-08T11:21:06.789" v="8825" actId="6264"/>
          <ac:spMkLst>
            <pc:docMk/>
            <pc:sldMk cId="3589053915" sldId="285"/>
            <ac:spMk id="6" creationId="{08C2F791-47B0-ABED-30B7-545103F7F25F}"/>
          </ac:spMkLst>
        </pc:spChg>
        <pc:spChg chg="add del mod">
          <ac:chgData name="Kira Obiedzinski" userId="b83b843544c17768" providerId="LiveId" clId="{CB632DDE-82D0-4EB1-9758-3F1C9A62DBF6}" dt="2024-03-08T11:21:06.789" v="8825" actId="6264"/>
          <ac:spMkLst>
            <pc:docMk/>
            <pc:sldMk cId="3589053915" sldId="285"/>
            <ac:spMk id="7" creationId="{F6229C44-225C-81D5-1BD7-953F5755279F}"/>
          </ac:spMkLst>
        </pc:spChg>
      </pc:sldChg>
      <pc:sldChg chg="modSp new mod">
        <pc:chgData name="Kira Obiedzinski" userId="b83b843544c17768" providerId="LiveId" clId="{CB632DDE-82D0-4EB1-9758-3F1C9A62DBF6}" dt="2024-03-08T19:34:33.621" v="10304" actId="20577"/>
        <pc:sldMkLst>
          <pc:docMk/>
          <pc:sldMk cId="527573193" sldId="286"/>
        </pc:sldMkLst>
        <pc:spChg chg="mod">
          <ac:chgData name="Kira Obiedzinski" userId="b83b843544c17768" providerId="LiveId" clId="{CB632DDE-82D0-4EB1-9758-3F1C9A62DBF6}" dt="2024-03-06T11:09:35.666" v="5679"/>
          <ac:spMkLst>
            <pc:docMk/>
            <pc:sldMk cId="527573193" sldId="286"/>
            <ac:spMk id="2" creationId="{2ABAFC4B-B616-2426-BD64-36722F53FFA8}"/>
          </ac:spMkLst>
        </pc:spChg>
        <pc:spChg chg="mod">
          <ac:chgData name="Kira Obiedzinski" userId="b83b843544c17768" providerId="LiveId" clId="{CB632DDE-82D0-4EB1-9758-3F1C9A62DBF6}" dt="2024-03-08T19:34:33.621" v="10304" actId="20577"/>
          <ac:spMkLst>
            <pc:docMk/>
            <pc:sldMk cId="527573193" sldId="286"/>
            <ac:spMk id="3" creationId="{DFE03DC4-DF5F-B275-8BB5-E2C1574B1693}"/>
          </ac:spMkLst>
        </pc:spChg>
      </pc:sldChg>
      <pc:sldChg chg="addSp delSp modSp new mod chgLayout">
        <pc:chgData name="Kira Obiedzinski" userId="b83b843544c17768" providerId="LiveId" clId="{CB632DDE-82D0-4EB1-9758-3F1C9A62DBF6}" dt="2024-03-08T19:37:22.805" v="10310" actId="6264"/>
        <pc:sldMkLst>
          <pc:docMk/>
          <pc:sldMk cId="801001140" sldId="287"/>
        </pc:sldMkLst>
        <pc:spChg chg="mod ord">
          <ac:chgData name="Kira Obiedzinski" userId="b83b843544c17768" providerId="LiveId" clId="{CB632DDE-82D0-4EB1-9758-3F1C9A62DBF6}" dt="2024-03-08T19:37:22.805" v="10310" actId="6264"/>
          <ac:spMkLst>
            <pc:docMk/>
            <pc:sldMk cId="801001140" sldId="287"/>
            <ac:spMk id="2" creationId="{1DE0DBF8-E01E-3DC4-F1D0-E3DAF2DCF003}"/>
          </ac:spMkLst>
        </pc:spChg>
        <pc:spChg chg="mod ord">
          <ac:chgData name="Kira Obiedzinski" userId="b83b843544c17768" providerId="LiveId" clId="{CB632DDE-82D0-4EB1-9758-3F1C9A62DBF6}" dt="2024-03-08T19:37:22.805" v="10310" actId="6264"/>
          <ac:spMkLst>
            <pc:docMk/>
            <pc:sldMk cId="801001140" sldId="287"/>
            <ac:spMk id="3" creationId="{931A40E7-FDF4-0981-DABD-03D99A40AC10}"/>
          </ac:spMkLst>
        </pc:spChg>
        <pc:spChg chg="add del mod">
          <ac:chgData name="Kira Obiedzinski" userId="b83b843544c17768" providerId="LiveId" clId="{CB632DDE-82D0-4EB1-9758-3F1C9A62DBF6}" dt="2024-03-08T19:37:22.805" v="10310" actId="6264"/>
          <ac:spMkLst>
            <pc:docMk/>
            <pc:sldMk cId="801001140" sldId="287"/>
            <ac:spMk id="4" creationId="{411D16E3-32FD-1122-0719-F3E420D43396}"/>
          </ac:spMkLst>
        </pc:spChg>
        <pc:spChg chg="add del mod">
          <ac:chgData name="Kira Obiedzinski" userId="b83b843544c17768" providerId="LiveId" clId="{CB632DDE-82D0-4EB1-9758-3F1C9A62DBF6}" dt="2024-03-08T11:16:03.254" v="8769" actId="6264"/>
          <ac:spMkLst>
            <pc:docMk/>
            <pc:sldMk cId="801001140" sldId="287"/>
            <ac:spMk id="4" creationId="{6213DF4D-B4D9-2699-ECA4-FCFB01EC14FC}"/>
          </ac:spMkLst>
        </pc:spChg>
        <pc:spChg chg="add del mod">
          <ac:chgData name="Kira Obiedzinski" userId="b83b843544c17768" providerId="LiveId" clId="{CB632DDE-82D0-4EB1-9758-3F1C9A62DBF6}" dt="2024-03-08T11:16:03.254" v="8769" actId="6264"/>
          <ac:spMkLst>
            <pc:docMk/>
            <pc:sldMk cId="801001140" sldId="287"/>
            <ac:spMk id="5" creationId="{25F32BF6-0C4C-4FAA-12DF-815DE67DAF38}"/>
          </ac:spMkLst>
        </pc:spChg>
        <pc:spChg chg="add del mod">
          <ac:chgData name="Kira Obiedzinski" userId="b83b843544c17768" providerId="LiveId" clId="{CB632DDE-82D0-4EB1-9758-3F1C9A62DBF6}" dt="2024-03-08T19:37:22.805" v="10310" actId="6264"/>
          <ac:spMkLst>
            <pc:docMk/>
            <pc:sldMk cId="801001140" sldId="287"/>
            <ac:spMk id="5" creationId="{4AE2DD23-70E4-4D9B-0B22-4CA1E177EF36}"/>
          </ac:spMkLst>
        </pc:spChg>
      </pc:sldChg>
      <pc:sldChg chg="addSp delSp modSp new mod chgLayout">
        <pc:chgData name="Kira Obiedzinski" userId="b83b843544c17768" providerId="LiveId" clId="{CB632DDE-82D0-4EB1-9758-3F1C9A62DBF6}" dt="2024-03-08T19:42:34.440" v="10374" actId="20577"/>
        <pc:sldMkLst>
          <pc:docMk/>
          <pc:sldMk cId="3449117163" sldId="288"/>
        </pc:sldMkLst>
        <pc:spChg chg="mod ord">
          <ac:chgData name="Kira Obiedzinski" userId="b83b843544c17768" providerId="LiveId" clId="{CB632DDE-82D0-4EB1-9758-3F1C9A62DBF6}" dt="2024-03-08T19:37:10.969" v="10307" actId="6264"/>
          <ac:spMkLst>
            <pc:docMk/>
            <pc:sldMk cId="3449117163" sldId="288"/>
            <ac:spMk id="2" creationId="{B0D94CC2-865A-DBF7-2A96-587156737DEF}"/>
          </ac:spMkLst>
        </pc:spChg>
        <pc:spChg chg="mod ord">
          <ac:chgData name="Kira Obiedzinski" userId="b83b843544c17768" providerId="LiveId" clId="{CB632DDE-82D0-4EB1-9758-3F1C9A62DBF6}" dt="2024-03-08T19:42:34.440" v="10374" actId="20577"/>
          <ac:spMkLst>
            <pc:docMk/>
            <pc:sldMk cId="3449117163" sldId="288"/>
            <ac:spMk id="3" creationId="{D9B1751F-52B0-3369-B3E0-023D9595D601}"/>
          </ac:spMkLst>
        </pc:spChg>
        <pc:spChg chg="add del mod">
          <ac:chgData name="Kira Obiedzinski" userId="b83b843544c17768" providerId="LiveId" clId="{CB632DDE-82D0-4EB1-9758-3F1C9A62DBF6}" dt="2024-03-08T12:21:00.604" v="8845" actId="6264"/>
          <ac:spMkLst>
            <pc:docMk/>
            <pc:sldMk cId="3449117163" sldId="288"/>
            <ac:spMk id="4" creationId="{239CB86C-C52B-F7FF-4CB6-B9305B5FE660}"/>
          </ac:spMkLst>
        </pc:spChg>
        <pc:spChg chg="add del mod">
          <ac:chgData name="Kira Obiedzinski" userId="b83b843544c17768" providerId="LiveId" clId="{CB632DDE-82D0-4EB1-9758-3F1C9A62DBF6}" dt="2024-03-08T12:21:00.604" v="8845" actId="6264"/>
          <ac:spMkLst>
            <pc:docMk/>
            <pc:sldMk cId="3449117163" sldId="288"/>
            <ac:spMk id="5" creationId="{0BF5C6D2-79E9-04F7-5811-2889557C6128}"/>
          </ac:spMkLst>
        </pc:spChg>
        <pc:spChg chg="add del mod">
          <ac:chgData name="Kira Obiedzinski" userId="b83b843544c17768" providerId="LiveId" clId="{CB632DDE-82D0-4EB1-9758-3F1C9A62DBF6}" dt="2024-03-08T19:37:10.969" v="10307" actId="6264"/>
          <ac:spMkLst>
            <pc:docMk/>
            <pc:sldMk cId="3449117163" sldId="288"/>
            <ac:spMk id="6" creationId="{1D9FE6A4-5B0F-FC1A-CAB2-3AB63918339A}"/>
          </ac:spMkLst>
        </pc:spChg>
        <pc:spChg chg="add del mod">
          <ac:chgData name="Kira Obiedzinski" userId="b83b843544c17768" providerId="LiveId" clId="{CB632DDE-82D0-4EB1-9758-3F1C9A62DBF6}" dt="2024-03-08T19:37:10.969" v="10307" actId="6264"/>
          <ac:spMkLst>
            <pc:docMk/>
            <pc:sldMk cId="3449117163" sldId="288"/>
            <ac:spMk id="7" creationId="{3C334ABD-A938-5D8A-904D-DF5CC88DC302}"/>
          </ac:spMkLst>
        </pc:spChg>
      </pc:sldChg>
      <pc:sldChg chg="modSp new mod">
        <pc:chgData name="Kira Obiedzinski" userId="b83b843544c17768" providerId="LiveId" clId="{CB632DDE-82D0-4EB1-9758-3F1C9A62DBF6}" dt="2024-03-08T12:41:25.259" v="9294" actId="255"/>
        <pc:sldMkLst>
          <pc:docMk/>
          <pc:sldMk cId="1633673381" sldId="289"/>
        </pc:sldMkLst>
        <pc:spChg chg="mod">
          <ac:chgData name="Kira Obiedzinski" userId="b83b843544c17768" providerId="LiveId" clId="{CB632DDE-82D0-4EB1-9758-3F1C9A62DBF6}" dt="2024-03-08T11:21:52.146" v="8829"/>
          <ac:spMkLst>
            <pc:docMk/>
            <pc:sldMk cId="1633673381" sldId="289"/>
            <ac:spMk id="2" creationId="{DBB9F29F-5A82-D713-06C8-40EA14F96E74}"/>
          </ac:spMkLst>
        </pc:spChg>
        <pc:spChg chg="mod">
          <ac:chgData name="Kira Obiedzinski" userId="b83b843544c17768" providerId="LiveId" clId="{CB632DDE-82D0-4EB1-9758-3F1C9A62DBF6}" dt="2024-03-08T12:41:25.259" v="9294" actId="255"/>
          <ac:spMkLst>
            <pc:docMk/>
            <pc:sldMk cId="1633673381" sldId="289"/>
            <ac:spMk id="3" creationId="{A3AABC69-0F6B-22F1-6161-B499D86A0EC5}"/>
          </ac:spMkLst>
        </pc:spChg>
      </pc:sldChg>
      <pc:sldChg chg="new del">
        <pc:chgData name="Kira Obiedzinski" userId="b83b843544c17768" providerId="LiveId" clId="{CB632DDE-82D0-4EB1-9758-3F1C9A62DBF6}" dt="2024-03-08T11:20:24.102" v="8823" actId="2696"/>
        <pc:sldMkLst>
          <pc:docMk/>
          <pc:sldMk cId="3936049381" sldId="289"/>
        </pc:sldMkLst>
      </pc:sldChg>
      <pc:sldChg chg="new del">
        <pc:chgData name="Kira Obiedzinski" userId="b83b843544c17768" providerId="LiveId" clId="{CB632DDE-82D0-4EB1-9758-3F1C9A62DBF6}" dt="2024-03-08T11:20:19.975" v="8822" actId="2696"/>
        <pc:sldMkLst>
          <pc:docMk/>
          <pc:sldMk cId="589471891" sldId="290"/>
        </pc:sldMkLst>
      </pc:sldChg>
      <pc:sldChg chg="modSp new mod">
        <pc:chgData name="Kira Obiedzinski" userId="b83b843544c17768" providerId="LiveId" clId="{CB632DDE-82D0-4EB1-9758-3F1C9A62DBF6}" dt="2024-03-13T12:33:29.561" v="11097" actId="20577"/>
        <pc:sldMkLst>
          <pc:docMk/>
          <pc:sldMk cId="3920876351" sldId="290"/>
        </pc:sldMkLst>
        <pc:spChg chg="mod">
          <ac:chgData name="Kira Obiedzinski" userId="b83b843544c17768" providerId="LiveId" clId="{CB632DDE-82D0-4EB1-9758-3F1C9A62DBF6}" dt="2024-03-08T12:27:09.352" v="8954"/>
          <ac:spMkLst>
            <pc:docMk/>
            <pc:sldMk cId="3920876351" sldId="290"/>
            <ac:spMk id="2" creationId="{4657978A-5AE4-042A-CCFF-F51FE03C2ABD}"/>
          </ac:spMkLst>
        </pc:spChg>
        <pc:spChg chg="mod">
          <ac:chgData name="Kira Obiedzinski" userId="b83b843544c17768" providerId="LiveId" clId="{CB632DDE-82D0-4EB1-9758-3F1C9A62DBF6}" dt="2024-03-13T12:33:29.561" v="11097" actId="20577"/>
          <ac:spMkLst>
            <pc:docMk/>
            <pc:sldMk cId="3920876351" sldId="290"/>
            <ac:spMk id="3" creationId="{EEA056AC-6B69-C73D-5C57-D3F4D5597276}"/>
          </ac:spMkLst>
        </pc:spChg>
      </pc:sldChg>
      <pc:sldChg chg="modSp new mod">
        <pc:chgData name="Kira Obiedzinski" userId="b83b843544c17768" providerId="LiveId" clId="{CB632DDE-82D0-4EB1-9758-3F1C9A62DBF6}" dt="2024-03-11T11:07:30.636" v="10573" actId="20577"/>
        <pc:sldMkLst>
          <pc:docMk/>
          <pc:sldMk cId="1826835272" sldId="291"/>
        </pc:sldMkLst>
        <pc:spChg chg="mod">
          <ac:chgData name="Kira Obiedzinski" userId="b83b843544c17768" providerId="LiveId" clId="{CB632DDE-82D0-4EB1-9758-3F1C9A62DBF6}" dt="2024-03-08T12:37:53.165" v="9243"/>
          <ac:spMkLst>
            <pc:docMk/>
            <pc:sldMk cId="1826835272" sldId="291"/>
            <ac:spMk id="2" creationId="{F17393C6-D21F-5D14-EE9C-DB85E79CAD06}"/>
          </ac:spMkLst>
        </pc:spChg>
        <pc:spChg chg="mod">
          <ac:chgData name="Kira Obiedzinski" userId="b83b843544c17768" providerId="LiveId" clId="{CB632DDE-82D0-4EB1-9758-3F1C9A62DBF6}" dt="2024-03-11T11:07:30.636" v="10573" actId="20577"/>
          <ac:spMkLst>
            <pc:docMk/>
            <pc:sldMk cId="1826835272" sldId="291"/>
            <ac:spMk id="3" creationId="{1FDCEDBC-22B0-C6F1-E23F-B59CEF5F9073}"/>
          </ac:spMkLst>
        </pc:spChg>
      </pc:sldChg>
      <pc:sldChg chg="modSp new mod">
        <pc:chgData name="Kira Obiedzinski" userId="b83b843544c17768" providerId="LiveId" clId="{CB632DDE-82D0-4EB1-9758-3F1C9A62DBF6}" dt="2024-03-08T12:53:24.703" v="9450" actId="255"/>
        <pc:sldMkLst>
          <pc:docMk/>
          <pc:sldMk cId="3165780218" sldId="292"/>
        </pc:sldMkLst>
        <pc:spChg chg="mod">
          <ac:chgData name="Kira Obiedzinski" userId="b83b843544c17768" providerId="LiveId" clId="{CB632DDE-82D0-4EB1-9758-3F1C9A62DBF6}" dt="2024-03-08T12:50:26.412" v="9430"/>
          <ac:spMkLst>
            <pc:docMk/>
            <pc:sldMk cId="3165780218" sldId="292"/>
            <ac:spMk id="2" creationId="{694930EF-821D-67A9-DC4E-66644FB56667}"/>
          </ac:spMkLst>
        </pc:spChg>
        <pc:spChg chg="mod">
          <ac:chgData name="Kira Obiedzinski" userId="b83b843544c17768" providerId="LiveId" clId="{CB632DDE-82D0-4EB1-9758-3F1C9A62DBF6}" dt="2024-03-08T12:53:24.703" v="9450" actId="255"/>
          <ac:spMkLst>
            <pc:docMk/>
            <pc:sldMk cId="3165780218" sldId="292"/>
            <ac:spMk id="3" creationId="{023C88AE-5C4C-76EE-3890-96D9ECEEE381}"/>
          </ac:spMkLst>
        </pc:spChg>
      </pc:sldChg>
      <pc:sldChg chg="modSp new mod">
        <pc:chgData name="Kira Obiedzinski" userId="b83b843544c17768" providerId="LiveId" clId="{CB632DDE-82D0-4EB1-9758-3F1C9A62DBF6}" dt="2024-03-12T14:12:23.913" v="10587" actId="121"/>
        <pc:sldMkLst>
          <pc:docMk/>
          <pc:sldMk cId="3404789523" sldId="293"/>
        </pc:sldMkLst>
        <pc:spChg chg="mod">
          <ac:chgData name="Kira Obiedzinski" userId="b83b843544c17768" providerId="LiveId" clId="{CB632DDE-82D0-4EB1-9758-3F1C9A62DBF6}" dt="2024-03-08T13:34:46.913" v="9939"/>
          <ac:spMkLst>
            <pc:docMk/>
            <pc:sldMk cId="3404789523" sldId="293"/>
            <ac:spMk id="2" creationId="{6122791F-917B-8EFD-851D-82EC82E2005E}"/>
          </ac:spMkLst>
        </pc:spChg>
        <pc:spChg chg="mod">
          <ac:chgData name="Kira Obiedzinski" userId="b83b843544c17768" providerId="LiveId" clId="{CB632DDE-82D0-4EB1-9758-3F1C9A62DBF6}" dt="2024-03-12T14:12:23.913" v="10587" actId="121"/>
          <ac:spMkLst>
            <pc:docMk/>
            <pc:sldMk cId="3404789523" sldId="293"/>
            <ac:spMk id="3" creationId="{C7DE223B-1247-7B5B-C442-347D36C3A19E}"/>
          </ac:spMkLst>
        </pc:spChg>
      </pc:sldChg>
      <pc:sldChg chg="addSp delSp modSp new mod modClrScheme chgLayout">
        <pc:chgData name="Kira Obiedzinski" userId="b83b843544c17768" providerId="LiveId" clId="{CB632DDE-82D0-4EB1-9758-3F1C9A62DBF6}" dt="2024-03-08T20:08:06.224" v="10389" actId="20577"/>
        <pc:sldMkLst>
          <pc:docMk/>
          <pc:sldMk cId="3753060117" sldId="294"/>
        </pc:sldMkLst>
        <pc:spChg chg="del mod ord">
          <ac:chgData name="Kira Obiedzinski" userId="b83b843544c17768" providerId="LiveId" clId="{CB632DDE-82D0-4EB1-9758-3F1C9A62DBF6}" dt="2024-03-08T13:51:49.003" v="10218" actId="700"/>
          <ac:spMkLst>
            <pc:docMk/>
            <pc:sldMk cId="3753060117" sldId="294"/>
            <ac:spMk id="2" creationId="{78191329-AB9A-B656-2214-1760A0FAAB2B}"/>
          </ac:spMkLst>
        </pc:spChg>
        <pc:spChg chg="del mod ord">
          <ac:chgData name="Kira Obiedzinski" userId="b83b843544c17768" providerId="LiveId" clId="{CB632DDE-82D0-4EB1-9758-3F1C9A62DBF6}" dt="2024-03-08T13:51:49.003" v="10218" actId="700"/>
          <ac:spMkLst>
            <pc:docMk/>
            <pc:sldMk cId="3753060117" sldId="294"/>
            <ac:spMk id="3" creationId="{AF246581-723A-95B0-EA7B-6EF8BE926096}"/>
          </ac:spMkLst>
        </pc:spChg>
        <pc:spChg chg="add mod ord">
          <ac:chgData name="Kira Obiedzinski" userId="b83b843544c17768" providerId="LiveId" clId="{CB632DDE-82D0-4EB1-9758-3F1C9A62DBF6}" dt="2024-03-08T13:52:17.528" v="10255" actId="122"/>
          <ac:spMkLst>
            <pc:docMk/>
            <pc:sldMk cId="3753060117" sldId="294"/>
            <ac:spMk id="4" creationId="{C7310D0C-67DC-F48B-5F33-6827FA4FEE3E}"/>
          </ac:spMkLst>
        </pc:spChg>
        <pc:spChg chg="add mod ord">
          <ac:chgData name="Kira Obiedzinski" userId="b83b843544c17768" providerId="LiveId" clId="{CB632DDE-82D0-4EB1-9758-3F1C9A62DBF6}" dt="2024-03-08T20:08:06.224" v="10389" actId="20577"/>
          <ac:spMkLst>
            <pc:docMk/>
            <pc:sldMk cId="3753060117" sldId="294"/>
            <ac:spMk id="5" creationId="{8C10C969-CDC7-E7F3-5731-8FEA3BBCA4AA}"/>
          </ac:spMkLst>
        </pc:spChg>
      </pc:sldChg>
      <pc:sldChg chg="modSp add mod ord">
        <pc:chgData name="Kira Obiedzinski" userId="b83b843544c17768" providerId="LiveId" clId="{CB632DDE-82D0-4EB1-9758-3F1C9A62DBF6}" dt="2024-03-12T14:17:16.662" v="10614" actId="20577"/>
        <pc:sldMkLst>
          <pc:docMk/>
          <pc:sldMk cId="200403282" sldId="295"/>
        </pc:sldMkLst>
        <pc:spChg chg="mod">
          <ac:chgData name="Kira Obiedzinski" userId="b83b843544c17768" providerId="LiveId" clId="{CB632DDE-82D0-4EB1-9758-3F1C9A62DBF6}" dt="2024-03-12T14:17:16.662" v="10614" actId="20577"/>
          <ac:spMkLst>
            <pc:docMk/>
            <pc:sldMk cId="200403282" sldId="295"/>
            <ac:spMk id="4" creationId="{47AE623B-9EDA-07F2-1D39-0BBE3B153689}"/>
          </ac:spMkLst>
        </pc:spChg>
      </pc:sldChg>
      <pc:sldChg chg="addSp delSp modSp new mod">
        <pc:chgData name="Kira Obiedzinski" userId="b83b843544c17768" providerId="LiveId" clId="{CB632DDE-82D0-4EB1-9758-3F1C9A62DBF6}" dt="2024-03-13T10:20:29.369" v="11061" actId="20577"/>
        <pc:sldMkLst>
          <pc:docMk/>
          <pc:sldMk cId="433607280" sldId="296"/>
        </pc:sldMkLst>
        <pc:spChg chg="mod">
          <ac:chgData name="Kira Obiedzinski" userId="b83b843544c17768" providerId="LiveId" clId="{CB632DDE-82D0-4EB1-9758-3F1C9A62DBF6}" dt="2024-03-13T09:38:06.772" v="10640"/>
          <ac:spMkLst>
            <pc:docMk/>
            <pc:sldMk cId="433607280" sldId="296"/>
            <ac:spMk id="2" creationId="{528C0988-C357-D155-9756-BF7965CCB5D1}"/>
          </ac:spMkLst>
        </pc:spChg>
        <pc:spChg chg="del">
          <ac:chgData name="Kira Obiedzinski" userId="b83b843544c17768" providerId="LiveId" clId="{CB632DDE-82D0-4EB1-9758-3F1C9A62DBF6}" dt="2024-03-13T09:50:41.903" v="10641" actId="1032"/>
          <ac:spMkLst>
            <pc:docMk/>
            <pc:sldMk cId="433607280" sldId="296"/>
            <ac:spMk id="3" creationId="{07819379-A3D1-CAAC-2E8B-0A6C667700DE}"/>
          </ac:spMkLst>
        </pc:spChg>
        <pc:graphicFrameChg chg="add mod modGraphic">
          <ac:chgData name="Kira Obiedzinski" userId="b83b843544c17768" providerId="LiveId" clId="{CB632DDE-82D0-4EB1-9758-3F1C9A62DBF6}" dt="2024-03-13T10:20:29.369" v="11061" actId="20577"/>
          <ac:graphicFrameMkLst>
            <pc:docMk/>
            <pc:sldMk cId="433607280" sldId="296"/>
            <ac:graphicFrameMk id="4" creationId="{66B72CB3-63F1-E4C0-E66E-76A6D78AC2C5}"/>
          </ac:graphicFrameMkLst>
        </pc:graphicFrameChg>
      </pc:sldChg>
      <pc:sldChg chg="add del ord">
        <pc:chgData name="Kira Obiedzinski" userId="b83b843544c17768" providerId="LiveId" clId="{CB632DDE-82D0-4EB1-9758-3F1C9A62DBF6}" dt="2024-03-13T10:41:36.578" v="11086" actId="2696"/>
        <pc:sldMkLst>
          <pc:docMk/>
          <pc:sldMk cId="1656994095" sldId="297"/>
        </pc:sldMkLst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image" Target="../media/image17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DBACDC-50AC-402D-8B96-A0B9136B455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F965CAF3-15E3-4471-BD42-8385713EFD54}">
      <dgm:prSet phldrT="[Text]"/>
      <dgm:spPr/>
      <dgm:t>
        <a:bodyPr/>
        <a:lstStyle/>
        <a:p>
          <a:r>
            <a:rPr lang="de-DE" dirty="0"/>
            <a:t>7.13</a:t>
          </a:r>
        </a:p>
      </dgm:t>
    </dgm:pt>
    <dgm:pt modelId="{E58D7342-7439-4C04-B7C5-B9A6DCB71A27}" type="parTrans" cxnId="{7BC7A94E-243D-429C-91BA-EE43DE7D5AD1}">
      <dgm:prSet/>
      <dgm:spPr/>
      <dgm:t>
        <a:bodyPr/>
        <a:lstStyle/>
        <a:p>
          <a:endParaRPr lang="de-DE"/>
        </a:p>
      </dgm:t>
    </dgm:pt>
    <dgm:pt modelId="{66E6C872-07EF-4225-91C0-3F717EB97A7F}" type="sibTrans" cxnId="{7BC7A94E-243D-429C-91BA-EE43DE7D5AD1}">
      <dgm:prSet/>
      <dgm:spPr/>
      <dgm:t>
        <a:bodyPr/>
        <a:lstStyle/>
        <a:p>
          <a:endParaRPr lang="de-DE"/>
        </a:p>
      </dgm:t>
    </dgm:pt>
    <mc:AlternateContent xmlns:mc="http://schemas.openxmlformats.org/markup-compatibility/2006">
      <mc:Choice xmlns:a14="http://schemas.microsoft.com/office/drawing/2010/main" Requires="a14">
        <dgm:pt modelId="{750BD394-040B-4EDF-AC8E-E9C728E9FEF5}">
          <dgm:prSet phldrT="[Text]"/>
          <dgm:spPr/>
          <dgm:t>
            <a:bodyPr/>
            <a:lstStyle/>
            <a:p>
              <a:r>
                <a:rPr lang="de-DE" dirty="0"/>
                <a:t>für </a:t>
              </a:r>
              <a14:m>
                <m:oMath xmlns:m="http://schemas.openxmlformats.org/officeDocument/2006/math">
                  <m:sSub>
                    <m:sSubPr>
                      <m:ctrlPr>
                        <a:rPr lang="de-DE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𝑠</m:t>
                      </m:r>
                    </m:e>
                    <m: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lang="de-DE" b="0" i="1" smtClean="0"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lang="de-DE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𝑠</m:t>
                      </m:r>
                    </m:e>
                    <m: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</m:oMath>
              </a14:m>
              <a:r>
                <a:rPr lang="de-DE" dirty="0"/>
                <a:t> an den Stellen der Variablen in </a:t>
              </a:r>
              <a14:m>
                <m:oMath xmlns:m="http://schemas.openxmlformats.org/officeDocument/2006/math">
                  <m:r>
                    <a:rPr lang="de-DE" b="0" i="1" smtClean="0">
                      <a:latin typeface="Cambria Math" panose="02040503050406030204" pitchFamily="18" charset="0"/>
                    </a:rPr>
                    <m:t>𝑡</m:t>
                  </m:r>
                </m:oMath>
              </a14:m>
              <a:r>
                <a:rPr lang="de-DE" dirty="0"/>
                <a:t> gilt: </a:t>
              </a:r>
              <a14:m>
                <m:oMath xmlns:m="http://schemas.openxmlformats.org/officeDocument/2006/math">
                  <m:sSubSup>
                    <m:sSubSupPr>
                      <m:ctrlPr>
                        <a:rPr lang="de-DE" i="1" smtClean="0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 lang="de-DE" smtClean="0">
                          <a:latin typeface="Cambria Math" panose="02040503050406030204" pitchFamily="18" charset="0"/>
                        </a:rPr>
                        <m:t>𝑉𝑎𝑙</m:t>
                      </m:r>
                    </m:e>
                    <m:sub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de-DE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sub>
                    <m:sup>
                      <m:r>
                        <a:rPr lang="de-DE" smtClean="0">
                          <a:latin typeface="Cambria Math" panose="02040503050406030204" pitchFamily="18" charset="0"/>
                        </a:rPr>
                        <m:t>𝑀</m:t>
                      </m:r>
                    </m:sup>
                  </m:sSubSup>
                  <m:d>
                    <m:dPr>
                      <m:ctrlPr>
                        <a:rPr lang="de-DE" i="1" smtClean="0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lang="de-DE" smtClean="0">
                          <a:latin typeface="Cambria Math" panose="02040503050406030204" pitchFamily="18" charset="0"/>
                        </a:rPr>
                        <m:t>𝑡</m:t>
                      </m:r>
                    </m:e>
                  </m:d>
                  <m:r>
                    <a:rPr lang="de-DE" smtClean="0">
                      <a:latin typeface="Cambria Math" panose="02040503050406030204" pitchFamily="18" charset="0"/>
                    </a:rPr>
                    <m:t>=</m:t>
                  </m:r>
                  <m:sSubSup>
                    <m:sSubSupPr>
                      <m:ctrlPr>
                        <a:rPr lang="de-DE" i="1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 lang="de-DE">
                          <a:latin typeface="Cambria Math" panose="02040503050406030204" pitchFamily="18" charset="0"/>
                        </a:rPr>
                        <m:t>𝑉𝑎𝑙</m:t>
                      </m:r>
                    </m:e>
                    <m:sub>
                      <m:sSub>
                        <m:sSubPr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de-DE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sub>
                    <m:sup>
                      <m:r>
                        <a:rPr lang="de-DE">
                          <a:latin typeface="Cambria Math" panose="02040503050406030204" pitchFamily="18" charset="0"/>
                        </a:rPr>
                        <m:t>𝑀</m:t>
                      </m:r>
                    </m:sup>
                  </m:sSubSup>
                  <m:d>
                    <m:dPr>
                      <m:ctrlPr>
                        <a:rPr lang="de-DE" i="1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lang="de-DE">
                          <a:latin typeface="Cambria Math" panose="02040503050406030204" pitchFamily="18" charset="0"/>
                        </a:rPr>
                        <m:t>𝑡</m:t>
                      </m:r>
                    </m:e>
                  </m:d>
                </m:oMath>
              </a14:m>
              <a:endParaRPr lang="de-DE" dirty="0"/>
            </a:p>
          </dgm:t>
        </dgm:pt>
      </mc:Choice>
      <mc:Fallback>
        <dgm:pt modelId="{750BD394-040B-4EDF-AC8E-E9C728E9FEF5}">
          <dgm:prSet phldrT="[Text]"/>
          <dgm:spPr/>
          <dgm:t>
            <a:bodyPr/>
            <a:lstStyle/>
            <a:p>
              <a:r>
                <a:rPr lang="de-DE" dirty="0"/>
                <a:t>für </a:t>
              </a:r>
              <a:r>
                <a:rPr lang="de-DE" b="0" i="0">
                  <a:latin typeface="Cambria Math" panose="02040503050406030204" pitchFamily="18" charset="0"/>
                </a:rPr>
                <a:t>𝑠_1=𝑠_2</a:t>
              </a:r>
              <a:r>
                <a:rPr lang="de-DE" dirty="0"/>
                <a:t> an den Stellen der Variablen in </a:t>
              </a:r>
              <a:r>
                <a:rPr lang="de-DE" b="0" i="0">
                  <a:latin typeface="Cambria Math" panose="02040503050406030204" pitchFamily="18" charset="0"/>
                </a:rPr>
                <a:t>𝑡</a:t>
              </a:r>
              <a:r>
                <a:rPr lang="de-DE" dirty="0"/>
                <a:t> gilt: </a:t>
              </a:r>
              <a:r>
                <a:rPr lang="de-DE" i="0">
                  <a:latin typeface="Cambria Math" panose="02040503050406030204" pitchFamily="18" charset="0"/>
                </a:rPr>
                <a:t>〖𝑉𝑎𝑙〗_(𝑠_1)^𝑀 (𝑡)=〖𝑉𝑎𝑙〗_(𝑠_2)^𝑀 (𝑡)</a:t>
              </a:r>
              <a:endParaRPr lang="de-DE" dirty="0"/>
            </a:p>
          </dgm:t>
        </dgm:pt>
      </mc:Fallback>
    </mc:AlternateContent>
    <dgm:pt modelId="{7AA00DD9-7D38-455F-BBFD-AE9F83BA8935}" type="parTrans" cxnId="{E4F63868-70EA-49E3-9133-F364752FCD49}">
      <dgm:prSet/>
      <dgm:spPr/>
      <dgm:t>
        <a:bodyPr/>
        <a:lstStyle/>
        <a:p>
          <a:endParaRPr lang="de-DE"/>
        </a:p>
      </dgm:t>
    </dgm:pt>
    <dgm:pt modelId="{670AC7B4-97BC-4525-8E38-3FD7A57C8B49}" type="sibTrans" cxnId="{E4F63868-70EA-49E3-9133-F364752FCD49}">
      <dgm:prSet/>
      <dgm:spPr/>
      <dgm:t>
        <a:bodyPr/>
        <a:lstStyle/>
        <a:p>
          <a:endParaRPr lang="de-DE"/>
        </a:p>
      </dgm:t>
    </dgm:pt>
    <dgm:pt modelId="{34652BB2-6549-44E1-BCB6-75E7F738FB63}">
      <dgm:prSet phldrT="[Text]"/>
      <dgm:spPr/>
      <dgm:t>
        <a:bodyPr/>
        <a:lstStyle/>
        <a:p>
          <a:r>
            <a:rPr lang="de-DE" dirty="0"/>
            <a:t>7.14</a:t>
          </a:r>
        </a:p>
      </dgm:t>
    </dgm:pt>
    <dgm:pt modelId="{310833C2-887A-4FF8-A04A-0BC6D5C17F00}" type="parTrans" cxnId="{EE2A2927-13A3-4A5C-BB7D-452F178D7241}">
      <dgm:prSet/>
      <dgm:spPr/>
      <dgm:t>
        <a:bodyPr/>
        <a:lstStyle/>
        <a:p>
          <a:endParaRPr lang="de-DE"/>
        </a:p>
      </dgm:t>
    </dgm:pt>
    <dgm:pt modelId="{3B0CAFA1-78F3-4185-A120-636868CAA66A}" type="sibTrans" cxnId="{EE2A2927-13A3-4A5C-BB7D-452F178D7241}">
      <dgm:prSet/>
      <dgm:spPr/>
      <dgm:t>
        <a:bodyPr/>
        <a:lstStyle/>
        <a:p>
          <a:endParaRPr lang="de-DE"/>
        </a:p>
      </dgm:t>
    </dgm:pt>
    <dgm:pt modelId="{AFD1F56E-265F-4366-AEA8-8E00AFA8891A}">
      <dgm:prSet phldrT="[Text]"/>
      <dgm:spPr/>
      <dgm:t>
        <a:bodyPr/>
        <a:lstStyle/>
        <a:p>
          <a:r>
            <a:rPr lang="de-DE" dirty="0"/>
            <a:t>mit Definition 7.11</a:t>
          </a:r>
        </a:p>
      </dgm:t>
    </dgm:pt>
    <dgm:pt modelId="{C5CA2E44-443F-4424-B199-383E14C3F2BB}" type="parTrans" cxnId="{23B090B8-6F83-4450-A602-16A7B41E3EA7}">
      <dgm:prSet/>
      <dgm:spPr/>
      <dgm:t>
        <a:bodyPr/>
        <a:lstStyle/>
        <a:p>
          <a:endParaRPr lang="de-DE"/>
        </a:p>
      </dgm:t>
    </dgm:pt>
    <dgm:pt modelId="{C8DE09CD-F8FE-44CC-B52E-B6E6EEAB9C33}" type="sibTrans" cxnId="{23B090B8-6F83-4450-A602-16A7B41E3EA7}">
      <dgm:prSet/>
      <dgm:spPr/>
      <dgm:t>
        <a:bodyPr/>
        <a:lstStyle/>
        <a:p>
          <a:endParaRPr lang="de-DE"/>
        </a:p>
      </dgm:t>
    </dgm:pt>
    <mc:AlternateContent xmlns:mc="http://schemas.openxmlformats.org/markup-compatibility/2006">
      <mc:Choice xmlns:a14="http://schemas.microsoft.com/office/drawing/2010/main" Requires="a14">
        <dgm:pt modelId="{42C66252-21A4-4E2B-8F93-BC15A919802D}">
          <dgm:prSet phldrT="[Text]"/>
          <dgm:spPr/>
          <dgm:t>
            <a:bodyPr/>
            <a:lstStyle/>
            <a:p>
              <a:r>
                <a:rPr lang="de-DE" dirty="0"/>
                <a:t>für </a:t>
              </a:r>
              <a14:m>
                <m:oMath xmlns:m="http://schemas.openxmlformats.org/officeDocument/2006/math">
                  <m:sSub>
                    <m:sSubPr>
                      <m:ctrlPr>
                        <a:rPr lang="de-DE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𝑠</m:t>
                      </m:r>
                    </m:e>
                    <m: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lang="de-DE" b="0" i="1" smtClean="0"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lang="de-DE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𝑠</m:t>
                      </m:r>
                    </m:e>
                    <m: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</m:oMath>
              </a14:m>
              <a:r>
                <a:rPr lang="de-DE" dirty="0"/>
                <a:t> an den Stellen der freien Variablen in </a:t>
              </a:r>
              <a14:m>
                <m:oMath xmlns:m="http://schemas.openxmlformats.org/officeDocument/2006/math">
                  <m:r>
                    <a:rPr lang="de-DE" b="0" i="1" smtClean="0">
                      <a:latin typeface="Cambria Math" panose="02040503050406030204" pitchFamily="18" charset="0"/>
                    </a:rPr>
                    <m:t>𝐴</m:t>
                  </m:r>
                </m:oMath>
              </a14:m>
              <a:r>
                <a:rPr lang="de-DE" dirty="0"/>
                <a:t> gilt: </a:t>
              </a:r>
              <a14:m>
                <m:oMath xmlns:m="http://schemas.openxmlformats.org/officeDocument/2006/math">
                  <m:r>
                    <a:rPr lang="de-DE" dirty="0" smtClean="0">
                      <a:latin typeface="Cambria Math" panose="02040503050406030204" pitchFamily="18" charset="0"/>
                    </a:rPr>
                    <m:t>𝑀</m:t>
                  </m:r>
                  <m:r>
                    <a:rPr lang="de-DE" dirty="0" smtClean="0">
                      <a:latin typeface="Cambria Math" panose="02040503050406030204" pitchFamily="18" charset="0"/>
                    </a:rPr>
                    <m:t>,</m:t>
                  </m:r>
                  <m:sSub>
                    <m:sSubPr>
                      <m:ctrlPr>
                        <a:rPr lang="de-DE" i="1" dirty="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de-DE" dirty="0" smtClean="0">
                          <a:latin typeface="Cambria Math" panose="02040503050406030204" pitchFamily="18" charset="0"/>
                        </a:rPr>
                        <m:t>𝑠</m:t>
                      </m:r>
                    </m:e>
                    <m:sub>
                      <m:r>
                        <a:rPr lang="de-DE" dirty="0" smtClean="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lang="de-DE" dirty="0" smtClean="0">
                      <a:latin typeface="Cambria Math" panose="02040503050406030204" pitchFamily="18" charset="0"/>
                    </a:rPr>
                    <m:t>⊨</m:t>
                  </m:r>
                  <m:r>
                    <a:rPr lang="de-DE" dirty="0" smtClean="0">
                      <a:latin typeface="Cambria Math" panose="02040503050406030204" pitchFamily="18" charset="0"/>
                    </a:rPr>
                    <m:t>𝐴</m:t>
                  </m:r>
                  <m:r>
                    <a:rPr lang="de-DE" b="0" i="1" dirty="0" smtClean="0">
                      <a:latin typeface="Cambria Math" panose="02040503050406030204" pitchFamily="18" charset="0"/>
                    </a:rPr>
                    <m:t>⇔</m:t>
                  </m:r>
                  <m:r>
                    <a:rPr lang="de-DE" dirty="0">
                      <a:latin typeface="Cambria Math" panose="02040503050406030204" pitchFamily="18" charset="0"/>
                    </a:rPr>
                    <m:t>𝑀</m:t>
                  </m:r>
                  <m:r>
                    <a:rPr lang="de-DE" dirty="0">
                      <a:latin typeface="Cambria Math" panose="02040503050406030204" pitchFamily="18" charset="0"/>
                    </a:rPr>
                    <m:t>,</m:t>
                  </m:r>
                  <m:sSub>
                    <m:sSubPr>
                      <m:ctrlPr>
                        <a:rPr lang="de-DE" i="1" dirty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de-DE" dirty="0">
                          <a:latin typeface="Cambria Math" panose="02040503050406030204" pitchFamily="18" charset="0"/>
                        </a:rPr>
                        <m:t>𝑠</m:t>
                      </m:r>
                    </m:e>
                    <m:sub>
                      <m:r>
                        <a:rPr lang="de-DE" dirty="0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lang="de-DE" dirty="0">
                      <a:latin typeface="Cambria Math" panose="02040503050406030204" pitchFamily="18" charset="0"/>
                    </a:rPr>
                    <m:t>⊨</m:t>
                  </m:r>
                  <m:r>
                    <a:rPr lang="de-DE" dirty="0">
                      <a:latin typeface="Cambria Math" panose="02040503050406030204" pitchFamily="18" charset="0"/>
                    </a:rPr>
                    <m:t>𝐴</m:t>
                  </m:r>
                </m:oMath>
              </a14:m>
              <a:endParaRPr lang="de-DE" dirty="0"/>
            </a:p>
          </dgm:t>
        </dgm:pt>
      </mc:Choice>
      <mc:Fallback>
        <dgm:pt modelId="{42C66252-21A4-4E2B-8F93-BC15A919802D}">
          <dgm:prSet phldrT="[Text]"/>
          <dgm:spPr/>
          <dgm:t>
            <a:bodyPr/>
            <a:lstStyle/>
            <a:p>
              <a:r>
                <a:rPr lang="de-DE" dirty="0"/>
                <a:t>für </a:t>
              </a:r>
              <a:r>
                <a:rPr lang="de-DE" b="0" i="0">
                  <a:latin typeface="Cambria Math" panose="02040503050406030204" pitchFamily="18" charset="0"/>
                </a:rPr>
                <a:t>𝑠_1=𝑠_2</a:t>
              </a:r>
              <a:r>
                <a:rPr lang="de-DE" dirty="0"/>
                <a:t> an den Stellen der freien Variablen in </a:t>
              </a:r>
              <a:r>
                <a:rPr lang="de-DE" b="0" i="0">
                  <a:latin typeface="Cambria Math" panose="02040503050406030204" pitchFamily="18" charset="0"/>
                </a:rPr>
                <a:t>𝐴</a:t>
              </a:r>
              <a:r>
                <a:rPr lang="de-DE" dirty="0"/>
                <a:t> gilt: </a:t>
              </a:r>
              <a:r>
                <a:rPr lang="de-DE" i="0" dirty="0">
                  <a:latin typeface="Cambria Math" panose="02040503050406030204" pitchFamily="18" charset="0"/>
                </a:rPr>
                <a:t>𝑀,𝑠_1⊨𝐴</a:t>
              </a:r>
              <a:r>
                <a:rPr lang="de-DE" b="0" i="0" dirty="0">
                  <a:latin typeface="Cambria Math" panose="02040503050406030204" pitchFamily="18" charset="0"/>
                </a:rPr>
                <a:t>⇔</a:t>
              </a:r>
              <a:r>
                <a:rPr lang="de-DE" i="0" dirty="0">
                  <a:latin typeface="Cambria Math" panose="02040503050406030204" pitchFamily="18" charset="0"/>
                </a:rPr>
                <a:t>𝑀,𝑠_2⊨𝐴</a:t>
              </a:r>
              <a:endParaRPr lang="de-DE" dirty="0"/>
            </a:p>
          </dgm:t>
        </dgm:pt>
      </mc:Fallback>
    </mc:AlternateContent>
    <dgm:pt modelId="{18219A94-19A8-444C-B302-A6F97D07095C}" type="parTrans" cxnId="{13CE676E-DFED-40BC-9EB1-629252FF5516}">
      <dgm:prSet/>
      <dgm:spPr/>
      <dgm:t>
        <a:bodyPr/>
        <a:lstStyle/>
        <a:p>
          <a:endParaRPr lang="de-DE"/>
        </a:p>
      </dgm:t>
    </dgm:pt>
    <dgm:pt modelId="{B3820A27-D5F1-4CE6-AFA5-12C3A65657D7}" type="sibTrans" cxnId="{13CE676E-DFED-40BC-9EB1-629252FF5516}">
      <dgm:prSet/>
      <dgm:spPr/>
      <dgm:t>
        <a:bodyPr/>
        <a:lstStyle/>
        <a:p>
          <a:endParaRPr lang="de-DE"/>
        </a:p>
      </dgm:t>
    </dgm:pt>
    <dgm:pt modelId="{9FC40AB1-AC1C-4B08-BD9D-DE5B63CD26A0}">
      <dgm:prSet phldrT="[Text]"/>
      <dgm:spPr/>
      <dgm:t>
        <a:bodyPr/>
        <a:lstStyle/>
        <a:p>
          <a:r>
            <a:rPr lang="de-DE" dirty="0"/>
            <a:t>7.15</a:t>
          </a:r>
        </a:p>
      </dgm:t>
    </dgm:pt>
    <dgm:pt modelId="{6D3E2140-8879-41B7-A960-A20EA9499206}" type="parTrans" cxnId="{3B7D0606-7B15-4746-BFD7-B3CDC8176312}">
      <dgm:prSet/>
      <dgm:spPr/>
      <dgm:t>
        <a:bodyPr/>
        <a:lstStyle/>
        <a:p>
          <a:endParaRPr lang="de-DE"/>
        </a:p>
      </dgm:t>
    </dgm:pt>
    <dgm:pt modelId="{464DFD2D-EF43-4F45-ADCE-ED4E02595183}" type="sibTrans" cxnId="{3B7D0606-7B15-4746-BFD7-B3CDC8176312}">
      <dgm:prSet/>
      <dgm:spPr/>
      <dgm:t>
        <a:bodyPr/>
        <a:lstStyle/>
        <a:p>
          <a:endParaRPr lang="de-DE"/>
        </a:p>
      </dgm:t>
    </dgm:pt>
    <dgm:pt modelId="{A8DD86BD-FA05-4A68-8C88-A38D2CF1C164}">
      <dgm:prSet phldrT="[Text]"/>
      <dgm:spPr/>
      <dgm:t>
        <a:bodyPr/>
        <a:lstStyle/>
        <a:p>
          <a:r>
            <a:rPr lang="de-DE" dirty="0"/>
            <a:t>7.17</a:t>
          </a:r>
        </a:p>
      </dgm:t>
    </dgm:pt>
    <dgm:pt modelId="{F7650A03-78AB-4560-A45D-98AFC319D729}" type="parTrans" cxnId="{65373F9E-4F9D-463B-B69A-0D89202E310F}">
      <dgm:prSet/>
      <dgm:spPr/>
      <dgm:t>
        <a:bodyPr/>
        <a:lstStyle/>
        <a:p>
          <a:endParaRPr lang="de-DE"/>
        </a:p>
      </dgm:t>
    </dgm:pt>
    <dgm:pt modelId="{D152A6A3-CD9A-4E21-AB1F-102FB8290E52}" type="sibTrans" cxnId="{65373F9E-4F9D-463B-B69A-0D89202E310F}">
      <dgm:prSet/>
      <dgm:spPr/>
      <dgm:t>
        <a:bodyPr/>
        <a:lstStyle/>
        <a:p>
          <a:endParaRPr lang="de-DE"/>
        </a:p>
      </dgm:t>
    </dgm:pt>
    <mc:AlternateContent xmlns:mc="http://schemas.openxmlformats.org/markup-compatibility/2006">
      <mc:Choice xmlns:a14="http://schemas.microsoft.com/office/drawing/2010/main" Requires="a14">
        <dgm:pt modelId="{12530A50-3BDB-4118-8779-B932A4C745AA}">
          <dgm:prSet phldrT="[Text]"/>
          <dgm:spPr/>
          <dgm:t>
            <a:bodyPr/>
            <a:lstStyle/>
            <a:p>
              <a:r>
                <a:rPr lang="de-DE" dirty="0"/>
                <a:t>für </a:t>
              </a:r>
              <a14:m>
                <m:oMath xmlns:m="http://schemas.openxmlformats.org/officeDocument/2006/math">
                  <m:r>
                    <a:rPr lang="de-DE" b="0" i="1" smtClean="0">
                      <a:latin typeface="Cambria Math" panose="02040503050406030204" pitchFamily="18" charset="0"/>
                    </a:rPr>
                    <m:t>𝐴</m:t>
                  </m:r>
                </m:oMath>
              </a14:m>
              <a:r>
                <a:rPr lang="de-DE" dirty="0"/>
                <a:t> Satz gilt: </a:t>
              </a:r>
              <a14:m>
                <m:oMath xmlns:m="http://schemas.openxmlformats.org/officeDocument/2006/math">
                  <m:r>
                    <a:rPr lang="de-DE" dirty="0" smtClean="0">
                      <a:latin typeface="Cambria Math" panose="02040503050406030204" pitchFamily="18" charset="0"/>
                    </a:rPr>
                    <m:t>𝑀</m:t>
                  </m:r>
                  <m:r>
                    <a:rPr lang="de-DE" dirty="0" smtClean="0">
                      <a:latin typeface="Cambria Math" panose="02040503050406030204" pitchFamily="18" charset="0"/>
                    </a:rPr>
                    <m:t>,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 </m:t>
                  </m:r>
                  <m:r>
                    <a:rPr lang="de-DE" b="0" i="1" dirty="0" smtClean="0">
                      <a:latin typeface="Cambria Math" panose="02040503050406030204" pitchFamily="18" charset="0"/>
                    </a:rPr>
                    <m:t>𝑠</m:t>
                  </m:r>
                  <m:r>
                    <a:rPr lang="de-DE" dirty="0" smtClean="0">
                      <a:latin typeface="Cambria Math" panose="02040503050406030204" pitchFamily="18" charset="0"/>
                    </a:rPr>
                    <m:t>⊨</m:t>
                  </m:r>
                  <m:r>
                    <a:rPr lang="de-DE" dirty="0" smtClean="0">
                      <a:latin typeface="Cambria Math" panose="02040503050406030204" pitchFamily="18" charset="0"/>
                    </a:rPr>
                    <m:t>𝐴</m:t>
                  </m:r>
                  <m:r>
                    <a:rPr lang="de-DE" b="0" i="1" dirty="0" smtClean="0">
                      <a:latin typeface="Cambria Math" panose="02040503050406030204" pitchFamily="18" charset="0"/>
                    </a:rPr>
                    <m:t>⇔</m:t>
                  </m:r>
                  <m:r>
                    <a:rPr lang="de-DE" dirty="0">
                      <a:latin typeface="Cambria Math" panose="02040503050406030204" pitchFamily="18" charset="0"/>
                    </a:rPr>
                    <m:t>𝑀</m:t>
                  </m:r>
                  <m:r>
                    <a:rPr lang="de-DE" dirty="0">
                      <a:latin typeface="Cambria Math" panose="02040503050406030204" pitchFamily="18" charset="0"/>
                    </a:rPr>
                    <m:t>,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 </m:t>
                  </m:r>
                  <m:r>
                    <a:rPr lang="de-DE" b="0" i="1" dirty="0" smtClean="0">
                      <a:latin typeface="Cambria Math" panose="02040503050406030204" pitchFamily="18" charset="0"/>
                    </a:rPr>
                    <m:t>𝑠</m:t>
                  </m:r>
                  <m:r>
                    <a:rPr lang="de-DE" b="0" i="1" dirty="0" smtClean="0">
                      <a:latin typeface="Cambria Math" panose="02040503050406030204" pitchFamily="18" charset="0"/>
                    </a:rPr>
                    <m:t>′</m:t>
                  </m:r>
                  <m:r>
                    <a:rPr lang="de-DE" dirty="0">
                      <a:latin typeface="Cambria Math" panose="02040503050406030204" pitchFamily="18" charset="0"/>
                    </a:rPr>
                    <m:t>⊨</m:t>
                  </m:r>
                  <m:r>
                    <a:rPr lang="de-DE" dirty="0">
                      <a:latin typeface="Cambria Math" panose="02040503050406030204" pitchFamily="18" charset="0"/>
                    </a:rPr>
                    <m:t>𝐴</m:t>
                  </m:r>
                </m:oMath>
              </a14:m>
              <a:r>
                <a:rPr lang="de-DE" dirty="0"/>
                <a:t> für jedes </a:t>
              </a:r>
              <a14:m>
                <m:oMath xmlns:m="http://schemas.openxmlformats.org/officeDocument/2006/math">
                  <m:r>
                    <a:rPr lang="de-DE" b="0" i="1" smtClean="0">
                      <a:latin typeface="Cambria Math" panose="02040503050406030204" pitchFamily="18" charset="0"/>
                    </a:rPr>
                    <m:t>𝑠</m:t>
                  </m:r>
                  <m:r>
                    <a:rPr lang="de-DE" b="0" i="1" smtClean="0">
                      <a:latin typeface="Cambria Math" panose="02040503050406030204" pitchFamily="18" charset="0"/>
                    </a:rPr>
                    <m:t>′</m:t>
                  </m:r>
                </m:oMath>
              </a14:m>
              <a:endParaRPr lang="de-DE" dirty="0"/>
            </a:p>
          </dgm:t>
        </dgm:pt>
      </mc:Choice>
      <mc:Fallback>
        <dgm:pt modelId="{12530A50-3BDB-4118-8779-B932A4C745AA}">
          <dgm:prSet phldrT="[Text]"/>
          <dgm:spPr/>
          <dgm:t>
            <a:bodyPr/>
            <a:lstStyle/>
            <a:p>
              <a:r>
                <a:rPr lang="de-DE" dirty="0"/>
                <a:t>für </a:t>
              </a:r>
              <a:r>
                <a:rPr lang="de-DE" b="0" i="0">
                  <a:latin typeface="Cambria Math" panose="02040503050406030204" pitchFamily="18" charset="0"/>
                </a:rPr>
                <a:t>𝐴</a:t>
              </a:r>
              <a:r>
                <a:rPr lang="de-DE" dirty="0"/>
                <a:t> Satz gilt: </a:t>
              </a:r>
              <a:r>
                <a:rPr lang="de-DE" i="0" dirty="0">
                  <a:latin typeface="Cambria Math" panose="02040503050406030204" pitchFamily="18" charset="0"/>
                </a:rPr>
                <a:t>𝑀, </a:t>
              </a:r>
              <a:r>
                <a:rPr lang="de-DE" b="0" i="0" dirty="0">
                  <a:latin typeface="Cambria Math" panose="02040503050406030204" pitchFamily="18" charset="0"/>
                </a:rPr>
                <a:t>𝑠</a:t>
              </a:r>
              <a:r>
                <a:rPr lang="de-DE" i="0" dirty="0">
                  <a:latin typeface="Cambria Math" panose="02040503050406030204" pitchFamily="18" charset="0"/>
                </a:rPr>
                <a:t>⊨𝐴</a:t>
              </a:r>
              <a:r>
                <a:rPr lang="de-DE" b="0" i="0" dirty="0">
                  <a:latin typeface="Cambria Math" panose="02040503050406030204" pitchFamily="18" charset="0"/>
                </a:rPr>
                <a:t>⇔</a:t>
              </a:r>
              <a:r>
                <a:rPr lang="de-DE" i="0" dirty="0">
                  <a:latin typeface="Cambria Math" panose="02040503050406030204" pitchFamily="18" charset="0"/>
                </a:rPr>
                <a:t>𝑀, </a:t>
              </a:r>
              <a:r>
                <a:rPr lang="de-DE" b="0" i="0" dirty="0">
                  <a:latin typeface="Cambria Math" panose="02040503050406030204" pitchFamily="18" charset="0"/>
                </a:rPr>
                <a:t>𝑠′</a:t>
              </a:r>
              <a:r>
                <a:rPr lang="de-DE" i="0" dirty="0">
                  <a:latin typeface="Cambria Math" panose="02040503050406030204" pitchFamily="18" charset="0"/>
                </a:rPr>
                <a:t>⊨𝐴</a:t>
              </a:r>
              <a:r>
                <a:rPr lang="de-DE" dirty="0"/>
                <a:t> für jedes </a:t>
              </a:r>
              <a:r>
                <a:rPr lang="de-DE" b="0" i="0">
                  <a:latin typeface="Cambria Math" panose="02040503050406030204" pitchFamily="18" charset="0"/>
                </a:rPr>
                <a:t>𝑠′</a:t>
              </a:r>
              <a:endParaRPr lang="de-DE" dirty="0"/>
            </a:p>
          </dgm:t>
        </dgm:pt>
      </mc:Fallback>
    </mc:AlternateContent>
    <dgm:pt modelId="{EA59ECBE-A682-4897-A0B9-9B3F6BB786FA}" type="parTrans" cxnId="{C9BD94C2-6700-46D9-92B4-D32D346948EB}">
      <dgm:prSet/>
      <dgm:spPr/>
      <dgm:t>
        <a:bodyPr/>
        <a:lstStyle/>
        <a:p>
          <a:endParaRPr lang="de-DE"/>
        </a:p>
      </dgm:t>
    </dgm:pt>
    <dgm:pt modelId="{A7E841A5-A108-45B2-AB44-F8F19A331096}" type="sibTrans" cxnId="{C9BD94C2-6700-46D9-92B4-D32D346948EB}">
      <dgm:prSet/>
      <dgm:spPr/>
      <dgm:t>
        <a:bodyPr/>
        <a:lstStyle/>
        <a:p>
          <a:endParaRPr lang="de-DE"/>
        </a:p>
      </dgm:t>
    </dgm:pt>
    <dgm:pt modelId="{CB3E5CF3-041A-4BD2-83DE-04D7A41BAADA}">
      <dgm:prSet phldrT="[Text]"/>
      <dgm:spPr/>
      <dgm:t>
        <a:bodyPr/>
        <a:lstStyle/>
        <a:p>
          <a:r>
            <a:rPr lang="de-DE" dirty="0"/>
            <a:t>7.18</a:t>
          </a:r>
        </a:p>
      </dgm:t>
    </dgm:pt>
    <dgm:pt modelId="{D2C716F9-62ED-4468-8C63-D87355C00880}" type="parTrans" cxnId="{F817176E-BAF4-49C8-B3EA-2ECD549FCF22}">
      <dgm:prSet/>
      <dgm:spPr/>
      <dgm:t>
        <a:bodyPr/>
        <a:lstStyle/>
        <a:p>
          <a:endParaRPr lang="de-DE"/>
        </a:p>
      </dgm:t>
    </dgm:pt>
    <dgm:pt modelId="{F34131DB-1828-42A9-8612-EAE3CE92749E}" type="sibTrans" cxnId="{F817176E-BAF4-49C8-B3EA-2ECD549FCF22}">
      <dgm:prSet/>
      <dgm:spPr/>
      <dgm:t>
        <a:bodyPr/>
        <a:lstStyle/>
        <a:p>
          <a:endParaRPr lang="de-DE"/>
        </a:p>
      </dgm:t>
    </dgm:pt>
    <mc:AlternateContent xmlns:mc="http://schemas.openxmlformats.org/markup-compatibility/2006">
      <mc:Choice xmlns:a14="http://schemas.microsoft.com/office/drawing/2010/main" Requires="a14">
        <dgm:pt modelId="{5784953A-E08A-4661-90E1-9A6FC0884104}">
          <dgm:prSet phldrT="[Text]"/>
          <dgm:spPr/>
          <dgm:t>
            <a:bodyPr/>
            <a:lstStyle/>
            <a:p>
              <a:r>
                <a:rPr lang="de-DE" dirty="0"/>
                <a:t>für </a:t>
              </a:r>
              <a14:m>
                <m:oMath xmlns:m="http://schemas.openxmlformats.org/officeDocument/2006/math">
                  <m:r>
                    <a:rPr lang="de-DE" b="0" i="1" smtClean="0">
                      <a:latin typeface="Cambria Math" panose="02040503050406030204" pitchFamily="18" charset="0"/>
                    </a:rPr>
                    <m:t>𝐴</m:t>
                  </m:r>
                </m:oMath>
              </a14:m>
              <a:r>
                <a:rPr lang="de-DE" dirty="0"/>
                <a:t> Satz gilt: </a:t>
              </a:r>
              <a14:m>
                <m:oMath xmlns:m="http://schemas.openxmlformats.org/officeDocument/2006/math">
                  <m:r>
                    <a:rPr lang="de-DE" dirty="0" smtClean="0">
                      <a:latin typeface="Cambria Math" panose="02040503050406030204" pitchFamily="18" charset="0"/>
                    </a:rPr>
                    <m:t>𝑀</m:t>
                  </m:r>
                  <m:r>
                    <a:rPr lang="de-DE" dirty="0" smtClean="0">
                      <a:latin typeface="Cambria Math" panose="02040503050406030204" pitchFamily="18" charset="0"/>
                    </a:rPr>
                    <m:t>⊨</m:t>
                  </m:r>
                  <m:r>
                    <a:rPr lang="de-DE" dirty="0" smtClean="0">
                      <a:latin typeface="Cambria Math" panose="02040503050406030204" pitchFamily="18" charset="0"/>
                    </a:rPr>
                    <m:t>𝐴</m:t>
                  </m:r>
                  <m:r>
                    <a:rPr lang="de-DE" b="0" i="1" dirty="0" smtClean="0">
                      <a:latin typeface="Cambria Math" panose="02040503050406030204" pitchFamily="18" charset="0"/>
                    </a:rPr>
                    <m:t>⇔</m:t>
                  </m:r>
                  <m:r>
                    <a:rPr lang="de-DE" dirty="0">
                      <a:latin typeface="Cambria Math" panose="02040503050406030204" pitchFamily="18" charset="0"/>
                    </a:rPr>
                    <m:t>𝑀</m:t>
                  </m:r>
                  <m:r>
                    <a:rPr lang="de-DE" dirty="0">
                      <a:latin typeface="Cambria Math" panose="02040503050406030204" pitchFamily="18" charset="0"/>
                    </a:rPr>
                    <m:t>,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 </m:t>
                  </m:r>
                  <m:r>
                    <a:rPr lang="de-DE" b="0" i="1" dirty="0" smtClean="0">
                      <a:latin typeface="Cambria Math" panose="02040503050406030204" pitchFamily="18" charset="0"/>
                    </a:rPr>
                    <m:t>𝑠</m:t>
                  </m:r>
                  <m:r>
                    <a:rPr lang="de-DE" dirty="0">
                      <a:latin typeface="Cambria Math" panose="02040503050406030204" pitchFamily="18" charset="0"/>
                    </a:rPr>
                    <m:t>⊨</m:t>
                  </m:r>
                  <m:r>
                    <a:rPr lang="de-DE" dirty="0">
                      <a:latin typeface="Cambria Math" panose="02040503050406030204" pitchFamily="18" charset="0"/>
                    </a:rPr>
                    <m:t>𝐴</m:t>
                  </m:r>
                </m:oMath>
              </a14:m>
              <a:endParaRPr lang="de-DE" dirty="0"/>
            </a:p>
          </dgm:t>
        </dgm:pt>
      </mc:Choice>
      <mc:Fallback>
        <dgm:pt modelId="{5784953A-E08A-4661-90E1-9A6FC0884104}">
          <dgm:prSet phldrT="[Text]"/>
          <dgm:spPr/>
          <dgm:t>
            <a:bodyPr/>
            <a:lstStyle/>
            <a:p>
              <a:r>
                <a:rPr lang="de-DE" dirty="0"/>
                <a:t>für </a:t>
              </a:r>
              <a:r>
                <a:rPr lang="de-DE" b="0" i="0">
                  <a:latin typeface="Cambria Math" panose="02040503050406030204" pitchFamily="18" charset="0"/>
                </a:rPr>
                <a:t>𝐴</a:t>
              </a:r>
              <a:r>
                <a:rPr lang="de-DE" dirty="0"/>
                <a:t> Satz gilt: </a:t>
              </a:r>
              <a:r>
                <a:rPr lang="de-DE" i="0" dirty="0">
                  <a:latin typeface="Cambria Math" panose="02040503050406030204" pitchFamily="18" charset="0"/>
                </a:rPr>
                <a:t>𝑀⊨𝐴</a:t>
              </a:r>
              <a:r>
                <a:rPr lang="de-DE" b="0" i="0" dirty="0">
                  <a:latin typeface="Cambria Math" panose="02040503050406030204" pitchFamily="18" charset="0"/>
                </a:rPr>
                <a:t>⇔</a:t>
              </a:r>
              <a:r>
                <a:rPr lang="de-DE" i="0" dirty="0">
                  <a:latin typeface="Cambria Math" panose="02040503050406030204" pitchFamily="18" charset="0"/>
                </a:rPr>
                <a:t>𝑀, </a:t>
              </a:r>
              <a:r>
                <a:rPr lang="de-DE" b="0" i="0" dirty="0">
                  <a:latin typeface="Cambria Math" panose="02040503050406030204" pitchFamily="18" charset="0"/>
                </a:rPr>
                <a:t>𝑠</a:t>
              </a:r>
              <a:r>
                <a:rPr lang="de-DE" i="0" dirty="0">
                  <a:latin typeface="Cambria Math" panose="02040503050406030204" pitchFamily="18" charset="0"/>
                </a:rPr>
                <a:t>⊨𝐴</a:t>
              </a:r>
              <a:endParaRPr lang="de-DE" dirty="0"/>
            </a:p>
          </dgm:t>
        </dgm:pt>
      </mc:Fallback>
    </mc:AlternateContent>
    <dgm:pt modelId="{BAE82FF7-3751-46CB-B75E-7B2317BDE956}" type="parTrans" cxnId="{737BD240-9871-4A87-8DAE-AA0E9CC462AA}">
      <dgm:prSet/>
      <dgm:spPr/>
      <dgm:t>
        <a:bodyPr/>
        <a:lstStyle/>
        <a:p>
          <a:endParaRPr lang="de-DE"/>
        </a:p>
      </dgm:t>
    </dgm:pt>
    <dgm:pt modelId="{D71429EB-3D0A-47B3-803D-4B756150581B}" type="sibTrans" cxnId="{737BD240-9871-4A87-8DAE-AA0E9CC462AA}">
      <dgm:prSet/>
      <dgm:spPr/>
      <dgm:t>
        <a:bodyPr/>
        <a:lstStyle/>
        <a:p>
          <a:endParaRPr lang="de-DE"/>
        </a:p>
      </dgm:t>
    </dgm:pt>
    <dgm:pt modelId="{4A2198AC-881D-43C5-9899-4523D5AAD6D3}">
      <dgm:prSet phldrT="[Text]"/>
      <dgm:spPr/>
      <dgm:t>
        <a:bodyPr/>
        <a:lstStyle/>
        <a:p>
          <a:r>
            <a:rPr lang="de-DE" dirty="0"/>
            <a:t>mit Definition 7.8</a:t>
          </a:r>
        </a:p>
      </dgm:t>
    </dgm:pt>
    <dgm:pt modelId="{3DE7BE1C-2B79-4386-98B2-100AA1B3D493}" type="parTrans" cxnId="{9DDA9BDE-7067-45B3-B381-49E80A87E007}">
      <dgm:prSet/>
      <dgm:spPr/>
      <dgm:t>
        <a:bodyPr/>
        <a:lstStyle/>
        <a:p>
          <a:endParaRPr lang="de-DE"/>
        </a:p>
      </dgm:t>
    </dgm:pt>
    <dgm:pt modelId="{E7FA7250-FC33-4F08-B399-7570DF8E63FC}" type="sibTrans" cxnId="{9DDA9BDE-7067-45B3-B381-49E80A87E007}">
      <dgm:prSet/>
      <dgm:spPr/>
      <dgm:t>
        <a:bodyPr/>
        <a:lstStyle/>
        <a:p>
          <a:endParaRPr lang="de-DE"/>
        </a:p>
      </dgm:t>
    </dgm:pt>
    <mc:AlternateContent xmlns:mc="http://schemas.openxmlformats.org/markup-compatibility/2006">
      <mc:Choice xmlns:a14="http://schemas.microsoft.com/office/drawing/2010/main" Requires="a14">
        <dgm:pt modelId="{FD8A51B8-16B9-4447-A1E2-35784ECD3403}">
          <dgm:prSet phldrT="[Text]"/>
          <dgm:spPr/>
          <dgm:t>
            <a:bodyPr/>
            <a:lstStyle/>
            <a:p>
              <a:pPr>
                <a:buFont typeface="Arial" panose="020B0604020202020204" pitchFamily="34" charset="0"/>
                <a:buChar char="•"/>
              </a:pPr>
              <a:r>
                <a:rPr lang="de-DE" dirty="0"/>
                <a:t>für </a:t>
              </a:r>
              <a14:m>
                <m:oMath xmlns:m="http://schemas.openxmlformats.org/officeDocument/2006/math">
                  <m:r>
                    <a:rPr lang="de-DE" i="1" dirty="0" smtClean="0">
                      <a:latin typeface="Cambria Math" panose="02040503050406030204" pitchFamily="18" charset="0"/>
                    </a:rPr>
                    <m:t>𝐴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(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𝑥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)</m:t>
                  </m:r>
                </m:oMath>
              </a14:m>
              <a:r>
                <a:rPr lang="de-DE" dirty="0"/>
                <a:t> enthält nur </a:t>
              </a:r>
              <a14:m>
                <m:oMath xmlns:m="http://schemas.openxmlformats.org/officeDocument/2006/math">
                  <m:r>
                    <a:rPr lang="de-DE" i="1" dirty="0" smtClean="0">
                      <a:latin typeface="Cambria Math" panose="02040503050406030204" pitchFamily="18" charset="0"/>
                    </a:rPr>
                    <m:t>𝑥</m:t>
                  </m:r>
                </m:oMath>
              </a14:m>
              <a:r>
                <a:rPr lang="de-DE" dirty="0"/>
                <a:t> frei gilt: 	</a:t>
              </a:r>
              <a14:m>
                <m:oMath xmlns:m="http://schemas.openxmlformats.org/officeDocument/2006/math">
                  <m:r>
                    <a:rPr lang="de-DE" i="1" dirty="0" smtClean="0">
                      <a:latin typeface="Cambria Math" panose="02040503050406030204" pitchFamily="18" charset="0"/>
                    </a:rPr>
                    <m:t>𝑀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⊨∃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𝑥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 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𝐴</m:t>
                  </m:r>
                  <m:d>
                    <m:dPr>
                      <m:ctrlPr>
                        <a:rPr lang="de-DE" i="1" dirty="0" smtClean="0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lang="de-DE" i="1" dirty="0" smtClean="0">
                          <a:latin typeface="Cambria Math" panose="02040503050406030204" pitchFamily="18" charset="0"/>
                        </a:rPr>
                        <m:t>𝑥</m:t>
                      </m:r>
                    </m:e>
                  </m:d>
                  <m:r>
                    <a:rPr lang="de-DE" b="0" i="1" dirty="0" smtClean="0">
                      <a:latin typeface="Cambria Math" panose="02040503050406030204" pitchFamily="18" charset="0"/>
                    </a:rPr>
                    <m:t>⇔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𝑀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,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𝑠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⊨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𝐴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(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𝑥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) </m:t>
                  </m:r>
                </m:oMath>
              </a14:m>
              <a:r>
                <a:rPr lang="de-DE" dirty="0"/>
                <a:t>für mindestens ein </a:t>
              </a:r>
              <a14:m>
                <m:oMath xmlns:m="http://schemas.openxmlformats.org/officeDocument/2006/math">
                  <m:r>
                    <a:rPr lang="de-DE" i="1" dirty="0" smtClean="0">
                      <a:latin typeface="Cambria Math" panose="02040503050406030204" pitchFamily="18" charset="0"/>
                    </a:rPr>
                    <m:t>𝑠</m:t>
                  </m:r>
                </m:oMath>
              </a14:m>
              <a:r>
                <a:rPr lang="de-DE" dirty="0"/>
                <a:t>.</a:t>
              </a:r>
              <a:br>
                <a:rPr lang="de-DE" i="1" dirty="0">
                  <a:latin typeface="Cambria Math" panose="02040503050406030204" pitchFamily="18" charset="0"/>
                </a:rPr>
              </a:br>
              <a:r>
                <a:rPr lang="de-DE" i="1" dirty="0">
                  <a:latin typeface="Cambria Math" panose="02040503050406030204" pitchFamily="18" charset="0"/>
                </a:rPr>
                <a:t>					</a:t>
              </a:r>
              <a14:m>
                <m:oMath xmlns:m="http://schemas.openxmlformats.org/officeDocument/2006/math">
                  <m:r>
                    <a:rPr lang="de-DE" i="1" dirty="0" smtClean="0">
                      <a:latin typeface="Cambria Math" panose="02040503050406030204" pitchFamily="18" charset="0"/>
                    </a:rPr>
                    <m:t>𝑀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⊨∀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𝑥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 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𝐴</m:t>
                  </m:r>
                  <m:d>
                    <m:dPr>
                      <m:ctrlPr>
                        <a:rPr lang="de-DE" i="1" dirty="0" smtClean="0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lang="de-DE" i="1" dirty="0" smtClean="0">
                          <a:latin typeface="Cambria Math" panose="02040503050406030204" pitchFamily="18" charset="0"/>
                        </a:rPr>
                        <m:t>𝑥</m:t>
                      </m:r>
                    </m:e>
                  </m:d>
                  <m:r>
                    <a:rPr lang="de-DE" b="0" i="1" dirty="0" smtClean="0">
                      <a:latin typeface="Cambria Math" panose="02040503050406030204" pitchFamily="18" charset="0"/>
                    </a:rPr>
                    <m:t>⇔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𝑀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,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𝑠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⊨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𝐴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(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𝑥</m:t>
                  </m:r>
                  <m:r>
                    <a:rPr lang="de-DE" i="1" dirty="0" smtClean="0">
                      <a:latin typeface="Cambria Math" panose="02040503050406030204" pitchFamily="18" charset="0"/>
                    </a:rPr>
                    <m:t>) </m:t>
                  </m:r>
                </m:oMath>
              </a14:m>
              <a:r>
                <a:rPr lang="de-DE" dirty="0"/>
                <a:t>für alle </a:t>
              </a:r>
              <a14:m>
                <m:oMath xmlns:m="http://schemas.openxmlformats.org/officeDocument/2006/math">
                  <m:r>
                    <a:rPr lang="de-DE" i="1" dirty="0" smtClean="0">
                      <a:latin typeface="Cambria Math" panose="02040503050406030204" pitchFamily="18" charset="0"/>
                    </a:rPr>
                    <m:t>𝑠</m:t>
                  </m:r>
                </m:oMath>
              </a14:m>
              <a:r>
                <a:rPr lang="de-DE" dirty="0"/>
                <a:t>.</a:t>
              </a:r>
            </a:p>
          </dgm:t>
        </dgm:pt>
      </mc:Choice>
      <mc:Fallback>
        <dgm:pt modelId="{FD8A51B8-16B9-4447-A1E2-35784ECD3403}">
          <dgm:prSet phldrT="[Text]"/>
          <dgm:spPr/>
          <dgm:t>
            <a:bodyPr/>
            <a:lstStyle/>
            <a:p>
              <a:pPr>
                <a:buFont typeface="Arial" panose="020B0604020202020204" pitchFamily="34" charset="0"/>
                <a:buChar char="•"/>
              </a:pPr>
              <a:r>
                <a:rPr lang="de-DE" dirty="0"/>
                <a:t>für </a:t>
              </a:r>
              <a:r>
                <a:rPr lang="de-DE" i="0" dirty="0">
                  <a:latin typeface="Cambria Math" panose="02040503050406030204" pitchFamily="18" charset="0"/>
                </a:rPr>
                <a:t>𝐴(𝑥)</a:t>
              </a:r>
              <a:r>
                <a:rPr lang="de-DE" dirty="0"/>
                <a:t> enthält nur </a:t>
              </a:r>
              <a:r>
                <a:rPr lang="de-DE" i="0" dirty="0">
                  <a:latin typeface="Cambria Math" panose="02040503050406030204" pitchFamily="18" charset="0"/>
                </a:rPr>
                <a:t>𝑥</a:t>
              </a:r>
              <a:r>
                <a:rPr lang="de-DE" dirty="0"/>
                <a:t> frei gilt: 	</a:t>
              </a:r>
              <a:r>
                <a:rPr lang="de-DE" i="0" dirty="0">
                  <a:latin typeface="Cambria Math" panose="02040503050406030204" pitchFamily="18" charset="0"/>
                </a:rPr>
                <a:t>𝑀⊨∃𝑥 𝐴(𝑥)</a:t>
              </a:r>
              <a:r>
                <a:rPr lang="de-DE" b="0" i="0" dirty="0">
                  <a:latin typeface="Cambria Math" panose="02040503050406030204" pitchFamily="18" charset="0"/>
                </a:rPr>
                <a:t>⇔</a:t>
              </a:r>
              <a:r>
                <a:rPr lang="de-DE" i="0" dirty="0">
                  <a:latin typeface="Cambria Math" panose="02040503050406030204" pitchFamily="18" charset="0"/>
                </a:rPr>
                <a:t>𝑀,𝑠⊨𝐴(𝑥) </a:t>
              </a:r>
              <a:r>
                <a:rPr lang="de-DE" dirty="0"/>
                <a:t>für mindestens ein </a:t>
              </a:r>
              <a:r>
                <a:rPr lang="de-DE" i="0" dirty="0">
                  <a:latin typeface="Cambria Math" panose="02040503050406030204" pitchFamily="18" charset="0"/>
                </a:rPr>
                <a:t>𝑠</a:t>
              </a:r>
              <a:r>
                <a:rPr lang="de-DE" dirty="0"/>
                <a:t>.</a:t>
              </a:r>
              <a:br>
                <a:rPr lang="de-DE" i="1" dirty="0">
                  <a:latin typeface="Cambria Math" panose="02040503050406030204" pitchFamily="18" charset="0"/>
                </a:rPr>
              </a:br>
              <a:r>
                <a:rPr lang="de-DE" i="1" dirty="0">
                  <a:latin typeface="Cambria Math" panose="02040503050406030204" pitchFamily="18" charset="0"/>
                </a:rPr>
                <a:t>					</a:t>
              </a:r>
              <a:r>
                <a:rPr lang="de-DE" i="0" dirty="0">
                  <a:latin typeface="Cambria Math" panose="02040503050406030204" pitchFamily="18" charset="0"/>
                </a:rPr>
                <a:t>𝑀⊨∀𝑥 𝐴(𝑥)</a:t>
              </a:r>
              <a:r>
                <a:rPr lang="de-DE" b="0" i="0" dirty="0">
                  <a:latin typeface="Cambria Math" panose="02040503050406030204" pitchFamily="18" charset="0"/>
                </a:rPr>
                <a:t>⇔</a:t>
              </a:r>
              <a:r>
                <a:rPr lang="de-DE" i="0" dirty="0">
                  <a:latin typeface="Cambria Math" panose="02040503050406030204" pitchFamily="18" charset="0"/>
                </a:rPr>
                <a:t>𝑀,𝑠⊨𝐴(𝑥) </a:t>
              </a:r>
              <a:r>
                <a:rPr lang="de-DE" dirty="0"/>
                <a:t>für alle </a:t>
              </a:r>
              <a:r>
                <a:rPr lang="de-DE" i="0" dirty="0">
                  <a:latin typeface="Cambria Math" panose="02040503050406030204" pitchFamily="18" charset="0"/>
                </a:rPr>
                <a:t>𝑠</a:t>
              </a:r>
              <a:r>
                <a:rPr lang="de-DE" dirty="0"/>
                <a:t>.</a:t>
              </a:r>
            </a:p>
          </dgm:t>
        </dgm:pt>
      </mc:Fallback>
    </mc:AlternateContent>
    <dgm:pt modelId="{F0E062C5-4359-412A-94F5-03C87A98769D}" type="parTrans" cxnId="{FCE05619-AC8D-432D-A49E-412D46332F0A}">
      <dgm:prSet/>
      <dgm:spPr/>
      <dgm:t>
        <a:bodyPr/>
        <a:lstStyle/>
        <a:p>
          <a:endParaRPr lang="de-DE"/>
        </a:p>
      </dgm:t>
    </dgm:pt>
    <dgm:pt modelId="{865ACA90-7717-47EF-B8EA-44C818D1076E}" type="sibTrans" cxnId="{FCE05619-AC8D-432D-A49E-412D46332F0A}">
      <dgm:prSet/>
      <dgm:spPr/>
      <dgm:t>
        <a:bodyPr/>
        <a:lstStyle/>
        <a:p>
          <a:endParaRPr lang="de-DE"/>
        </a:p>
      </dgm:t>
    </dgm:pt>
    <dgm:pt modelId="{58AA891B-808E-4BFA-82ED-5A6634B85410}" type="pres">
      <dgm:prSet presAssocID="{67DBACDC-50AC-402D-8B96-A0B9136B4551}" presName="linearFlow" presStyleCnt="0">
        <dgm:presLayoutVars>
          <dgm:dir/>
          <dgm:animLvl val="lvl"/>
          <dgm:resizeHandles val="exact"/>
        </dgm:presLayoutVars>
      </dgm:prSet>
      <dgm:spPr/>
    </dgm:pt>
    <dgm:pt modelId="{777A8297-92B9-4295-B69B-ADF78119D64D}" type="pres">
      <dgm:prSet presAssocID="{F965CAF3-15E3-4471-BD42-8385713EFD54}" presName="composite" presStyleCnt="0"/>
      <dgm:spPr/>
    </dgm:pt>
    <dgm:pt modelId="{CF8BB6E3-0569-4FED-9F67-556AF93ABB2D}" type="pres">
      <dgm:prSet presAssocID="{F965CAF3-15E3-4471-BD42-8385713EFD54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74B95ED2-F5D5-4D0C-833E-57375817073F}" type="pres">
      <dgm:prSet presAssocID="{F965CAF3-15E3-4471-BD42-8385713EFD54}" presName="descendantText" presStyleLbl="alignAcc1" presStyleIdx="0" presStyleCnt="5">
        <dgm:presLayoutVars>
          <dgm:bulletEnabled val="1"/>
        </dgm:presLayoutVars>
      </dgm:prSet>
      <dgm:spPr/>
    </dgm:pt>
    <dgm:pt modelId="{8387057B-288D-45C0-A6E5-6E820257CCAB}" type="pres">
      <dgm:prSet presAssocID="{66E6C872-07EF-4225-91C0-3F717EB97A7F}" presName="sp" presStyleCnt="0"/>
      <dgm:spPr/>
    </dgm:pt>
    <dgm:pt modelId="{06719060-8D2E-44E1-A0EC-12323AE7D0C0}" type="pres">
      <dgm:prSet presAssocID="{34652BB2-6549-44E1-BCB6-75E7F738FB63}" presName="composite" presStyleCnt="0"/>
      <dgm:spPr/>
    </dgm:pt>
    <dgm:pt modelId="{EBC25B34-F0F8-4129-84DA-0DFB36C81B36}" type="pres">
      <dgm:prSet presAssocID="{34652BB2-6549-44E1-BCB6-75E7F738FB63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74DCB3FC-8E98-4DAA-8037-509172FF49A3}" type="pres">
      <dgm:prSet presAssocID="{34652BB2-6549-44E1-BCB6-75E7F738FB63}" presName="descendantText" presStyleLbl="alignAcc1" presStyleIdx="1" presStyleCnt="5">
        <dgm:presLayoutVars>
          <dgm:bulletEnabled val="1"/>
        </dgm:presLayoutVars>
      </dgm:prSet>
      <dgm:spPr/>
    </dgm:pt>
    <dgm:pt modelId="{AEE2992C-5620-4F15-9F58-288FC62FB9DF}" type="pres">
      <dgm:prSet presAssocID="{3B0CAFA1-78F3-4185-A120-636868CAA66A}" presName="sp" presStyleCnt="0"/>
      <dgm:spPr/>
    </dgm:pt>
    <dgm:pt modelId="{5A5B964F-9671-47F3-93F1-80654E8C4913}" type="pres">
      <dgm:prSet presAssocID="{9FC40AB1-AC1C-4B08-BD9D-DE5B63CD26A0}" presName="composite" presStyleCnt="0"/>
      <dgm:spPr/>
    </dgm:pt>
    <dgm:pt modelId="{209F6BF1-F310-432F-9F14-62AE362FFE70}" type="pres">
      <dgm:prSet presAssocID="{9FC40AB1-AC1C-4B08-BD9D-DE5B63CD26A0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FDC2EFB9-1D96-4BEF-B536-AEB84A9BDF1C}" type="pres">
      <dgm:prSet presAssocID="{9FC40AB1-AC1C-4B08-BD9D-DE5B63CD26A0}" presName="descendantText" presStyleLbl="alignAcc1" presStyleIdx="2" presStyleCnt="5">
        <dgm:presLayoutVars>
          <dgm:bulletEnabled val="1"/>
        </dgm:presLayoutVars>
      </dgm:prSet>
      <dgm:spPr/>
    </dgm:pt>
    <dgm:pt modelId="{EEF6760B-4F9E-45F2-8CB1-8A793625C2BE}" type="pres">
      <dgm:prSet presAssocID="{464DFD2D-EF43-4F45-ADCE-ED4E02595183}" presName="sp" presStyleCnt="0"/>
      <dgm:spPr/>
    </dgm:pt>
    <dgm:pt modelId="{1A2C9F1F-E07B-4545-846D-6FB54279A0F5}" type="pres">
      <dgm:prSet presAssocID="{A8DD86BD-FA05-4A68-8C88-A38D2CF1C164}" presName="composite" presStyleCnt="0"/>
      <dgm:spPr/>
    </dgm:pt>
    <dgm:pt modelId="{B0936769-FE99-42C3-A4D6-1175916D11C8}" type="pres">
      <dgm:prSet presAssocID="{A8DD86BD-FA05-4A68-8C88-A38D2CF1C164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F4E841FA-2120-48D0-A775-C498CB5A4311}" type="pres">
      <dgm:prSet presAssocID="{A8DD86BD-FA05-4A68-8C88-A38D2CF1C164}" presName="descendantText" presStyleLbl="alignAcc1" presStyleIdx="3" presStyleCnt="5">
        <dgm:presLayoutVars>
          <dgm:bulletEnabled val="1"/>
        </dgm:presLayoutVars>
      </dgm:prSet>
      <dgm:spPr/>
    </dgm:pt>
    <dgm:pt modelId="{0F3E3D34-5876-48E6-8F5F-0FD9F7DD3B54}" type="pres">
      <dgm:prSet presAssocID="{D152A6A3-CD9A-4E21-AB1F-102FB8290E52}" presName="sp" presStyleCnt="0"/>
      <dgm:spPr/>
    </dgm:pt>
    <dgm:pt modelId="{F8699D79-2A46-4240-97BA-FD399BA14199}" type="pres">
      <dgm:prSet presAssocID="{CB3E5CF3-041A-4BD2-83DE-04D7A41BAADA}" presName="composite" presStyleCnt="0"/>
      <dgm:spPr/>
    </dgm:pt>
    <dgm:pt modelId="{61E6883D-526B-4DD6-8D37-1A9C28C92D98}" type="pres">
      <dgm:prSet presAssocID="{CB3E5CF3-041A-4BD2-83DE-04D7A41BAADA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373DC9B4-41BD-4815-8080-D598B7D46CCA}" type="pres">
      <dgm:prSet presAssocID="{CB3E5CF3-041A-4BD2-83DE-04D7A41BAADA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46D8BA03-7234-439F-9259-80EAE7CDED8C}" type="presOf" srcId="{AFD1F56E-265F-4366-AEA8-8E00AFA8891A}" destId="{74DCB3FC-8E98-4DAA-8037-509172FF49A3}" srcOrd="0" destOrd="0" presId="urn:microsoft.com/office/officeart/2005/8/layout/chevron2"/>
    <dgm:cxn modelId="{3B7D0606-7B15-4746-BFD7-B3CDC8176312}" srcId="{67DBACDC-50AC-402D-8B96-A0B9136B4551}" destId="{9FC40AB1-AC1C-4B08-BD9D-DE5B63CD26A0}" srcOrd="2" destOrd="0" parTransId="{6D3E2140-8879-41B7-A960-A20EA9499206}" sibTransId="{464DFD2D-EF43-4F45-ADCE-ED4E02595183}"/>
    <dgm:cxn modelId="{84E9030A-935F-49D1-8738-48F44025C169}" type="presOf" srcId="{CB3E5CF3-041A-4BD2-83DE-04D7A41BAADA}" destId="{61E6883D-526B-4DD6-8D37-1A9C28C92D98}" srcOrd="0" destOrd="0" presId="urn:microsoft.com/office/officeart/2005/8/layout/chevron2"/>
    <dgm:cxn modelId="{F38A0011-5264-41EC-9194-9DB5856C8ABE}" type="presOf" srcId="{4A2198AC-881D-43C5-9899-4523D5AAD6D3}" destId="{74B95ED2-F5D5-4D0C-833E-57375817073F}" srcOrd="0" destOrd="0" presId="urn:microsoft.com/office/officeart/2005/8/layout/chevron2"/>
    <dgm:cxn modelId="{52B1E618-AA86-4CB4-BA4B-6C7386D3E781}" type="presOf" srcId="{750BD394-040B-4EDF-AC8E-E9C728E9FEF5}" destId="{74B95ED2-F5D5-4D0C-833E-57375817073F}" srcOrd="0" destOrd="1" presId="urn:microsoft.com/office/officeart/2005/8/layout/chevron2"/>
    <dgm:cxn modelId="{FCE05619-AC8D-432D-A49E-412D46332F0A}" srcId="{CB3E5CF3-041A-4BD2-83DE-04D7A41BAADA}" destId="{FD8A51B8-16B9-4447-A1E2-35784ECD3403}" srcOrd="0" destOrd="0" parTransId="{F0E062C5-4359-412A-94F5-03C87A98769D}" sibTransId="{865ACA90-7717-47EF-B8EA-44C818D1076E}"/>
    <dgm:cxn modelId="{EE2A2927-13A3-4A5C-BB7D-452F178D7241}" srcId="{67DBACDC-50AC-402D-8B96-A0B9136B4551}" destId="{34652BB2-6549-44E1-BCB6-75E7F738FB63}" srcOrd="1" destOrd="0" parTransId="{310833C2-887A-4FF8-A04A-0BC6D5C17F00}" sibTransId="{3B0CAFA1-78F3-4185-A120-636868CAA66A}"/>
    <dgm:cxn modelId="{737BD240-9871-4A87-8DAE-AA0E9CC462AA}" srcId="{A8DD86BD-FA05-4A68-8C88-A38D2CF1C164}" destId="{5784953A-E08A-4661-90E1-9A6FC0884104}" srcOrd="0" destOrd="0" parTransId="{BAE82FF7-3751-46CB-B75E-7B2317BDE956}" sibTransId="{D71429EB-3D0A-47B3-803D-4B756150581B}"/>
    <dgm:cxn modelId="{E03B865C-97C5-4723-B608-12099A24CD80}" type="presOf" srcId="{67DBACDC-50AC-402D-8B96-A0B9136B4551}" destId="{58AA891B-808E-4BFA-82ED-5A6634B85410}" srcOrd="0" destOrd="0" presId="urn:microsoft.com/office/officeart/2005/8/layout/chevron2"/>
    <dgm:cxn modelId="{E4F63868-70EA-49E3-9133-F364752FCD49}" srcId="{F965CAF3-15E3-4471-BD42-8385713EFD54}" destId="{750BD394-040B-4EDF-AC8E-E9C728E9FEF5}" srcOrd="1" destOrd="0" parTransId="{7AA00DD9-7D38-455F-BBFD-AE9F83BA8935}" sibTransId="{670AC7B4-97BC-4525-8E38-3FD7A57C8B49}"/>
    <dgm:cxn modelId="{F817176E-BAF4-49C8-B3EA-2ECD549FCF22}" srcId="{67DBACDC-50AC-402D-8B96-A0B9136B4551}" destId="{CB3E5CF3-041A-4BD2-83DE-04D7A41BAADA}" srcOrd="4" destOrd="0" parTransId="{D2C716F9-62ED-4468-8C63-D87355C00880}" sibTransId="{F34131DB-1828-42A9-8612-EAE3CE92749E}"/>
    <dgm:cxn modelId="{13CE676E-DFED-40BC-9EB1-629252FF5516}" srcId="{34652BB2-6549-44E1-BCB6-75E7F738FB63}" destId="{42C66252-21A4-4E2B-8F93-BC15A919802D}" srcOrd="1" destOrd="0" parTransId="{18219A94-19A8-444C-B302-A6F97D07095C}" sibTransId="{B3820A27-D5F1-4CE6-AFA5-12C3A65657D7}"/>
    <dgm:cxn modelId="{7BC7A94E-243D-429C-91BA-EE43DE7D5AD1}" srcId="{67DBACDC-50AC-402D-8B96-A0B9136B4551}" destId="{F965CAF3-15E3-4471-BD42-8385713EFD54}" srcOrd="0" destOrd="0" parTransId="{E58D7342-7439-4C04-B7C5-B9A6DCB71A27}" sibTransId="{66E6C872-07EF-4225-91C0-3F717EB97A7F}"/>
    <dgm:cxn modelId="{0CFC7B59-8042-457B-BAB7-68862E48B2A5}" type="presOf" srcId="{A8DD86BD-FA05-4A68-8C88-A38D2CF1C164}" destId="{B0936769-FE99-42C3-A4D6-1175916D11C8}" srcOrd="0" destOrd="0" presId="urn:microsoft.com/office/officeart/2005/8/layout/chevron2"/>
    <dgm:cxn modelId="{D7CCB17B-3667-4B94-9A5B-8463150B9AB9}" type="presOf" srcId="{5784953A-E08A-4661-90E1-9A6FC0884104}" destId="{F4E841FA-2120-48D0-A775-C498CB5A4311}" srcOrd="0" destOrd="0" presId="urn:microsoft.com/office/officeart/2005/8/layout/chevron2"/>
    <dgm:cxn modelId="{3CC67B7F-09E8-4AFD-9F3B-A945F74B5538}" type="presOf" srcId="{42C66252-21A4-4E2B-8F93-BC15A919802D}" destId="{74DCB3FC-8E98-4DAA-8037-509172FF49A3}" srcOrd="0" destOrd="1" presId="urn:microsoft.com/office/officeart/2005/8/layout/chevron2"/>
    <dgm:cxn modelId="{2140B181-BB2D-4122-AA26-7D88C53FC391}" type="presOf" srcId="{12530A50-3BDB-4118-8779-B932A4C745AA}" destId="{FDC2EFB9-1D96-4BEF-B536-AEB84A9BDF1C}" srcOrd="0" destOrd="0" presId="urn:microsoft.com/office/officeart/2005/8/layout/chevron2"/>
    <dgm:cxn modelId="{DE89CC9B-7902-4620-B1F9-1769B44FB29A}" type="presOf" srcId="{FD8A51B8-16B9-4447-A1E2-35784ECD3403}" destId="{373DC9B4-41BD-4815-8080-D598B7D46CCA}" srcOrd="0" destOrd="0" presId="urn:microsoft.com/office/officeart/2005/8/layout/chevron2"/>
    <dgm:cxn modelId="{65373F9E-4F9D-463B-B69A-0D89202E310F}" srcId="{67DBACDC-50AC-402D-8B96-A0B9136B4551}" destId="{A8DD86BD-FA05-4A68-8C88-A38D2CF1C164}" srcOrd="3" destOrd="0" parTransId="{F7650A03-78AB-4560-A45D-98AFC319D729}" sibTransId="{D152A6A3-CD9A-4E21-AB1F-102FB8290E52}"/>
    <dgm:cxn modelId="{8FE6BDA4-B351-4532-A825-2C850514A453}" type="presOf" srcId="{9FC40AB1-AC1C-4B08-BD9D-DE5B63CD26A0}" destId="{209F6BF1-F310-432F-9F14-62AE362FFE70}" srcOrd="0" destOrd="0" presId="urn:microsoft.com/office/officeart/2005/8/layout/chevron2"/>
    <dgm:cxn modelId="{23B090B8-6F83-4450-A602-16A7B41E3EA7}" srcId="{34652BB2-6549-44E1-BCB6-75E7F738FB63}" destId="{AFD1F56E-265F-4366-AEA8-8E00AFA8891A}" srcOrd="0" destOrd="0" parTransId="{C5CA2E44-443F-4424-B199-383E14C3F2BB}" sibTransId="{C8DE09CD-F8FE-44CC-B52E-B6E6EEAB9C33}"/>
    <dgm:cxn modelId="{B497B3BD-BB52-42F3-8D00-C346439B0031}" type="presOf" srcId="{F965CAF3-15E3-4471-BD42-8385713EFD54}" destId="{CF8BB6E3-0569-4FED-9F67-556AF93ABB2D}" srcOrd="0" destOrd="0" presId="urn:microsoft.com/office/officeart/2005/8/layout/chevron2"/>
    <dgm:cxn modelId="{C9BD94C2-6700-46D9-92B4-D32D346948EB}" srcId="{9FC40AB1-AC1C-4B08-BD9D-DE5B63CD26A0}" destId="{12530A50-3BDB-4118-8779-B932A4C745AA}" srcOrd="0" destOrd="0" parTransId="{EA59ECBE-A682-4897-A0B9-9B3F6BB786FA}" sibTransId="{A7E841A5-A108-45B2-AB44-F8F19A331096}"/>
    <dgm:cxn modelId="{9DDA9BDE-7067-45B3-B381-49E80A87E007}" srcId="{F965CAF3-15E3-4471-BD42-8385713EFD54}" destId="{4A2198AC-881D-43C5-9899-4523D5AAD6D3}" srcOrd="0" destOrd="0" parTransId="{3DE7BE1C-2B79-4386-98B2-100AA1B3D493}" sibTransId="{E7FA7250-FC33-4F08-B399-7570DF8E63FC}"/>
    <dgm:cxn modelId="{6E6492F8-5359-42E3-BBA5-91EAF214FE1C}" type="presOf" srcId="{34652BB2-6549-44E1-BCB6-75E7F738FB63}" destId="{EBC25B34-F0F8-4129-84DA-0DFB36C81B36}" srcOrd="0" destOrd="0" presId="urn:microsoft.com/office/officeart/2005/8/layout/chevron2"/>
    <dgm:cxn modelId="{C868B329-533B-4624-A5DC-738F66F72D5C}" type="presParOf" srcId="{58AA891B-808E-4BFA-82ED-5A6634B85410}" destId="{777A8297-92B9-4295-B69B-ADF78119D64D}" srcOrd="0" destOrd="0" presId="urn:microsoft.com/office/officeart/2005/8/layout/chevron2"/>
    <dgm:cxn modelId="{FB09A35E-DB85-454A-B4B3-6CAF235BBCCE}" type="presParOf" srcId="{777A8297-92B9-4295-B69B-ADF78119D64D}" destId="{CF8BB6E3-0569-4FED-9F67-556AF93ABB2D}" srcOrd="0" destOrd="0" presId="urn:microsoft.com/office/officeart/2005/8/layout/chevron2"/>
    <dgm:cxn modelId="{42BE3867-270C-434C-89AB-465FCCDF2AD7}" type="presParOf" srcId="{777A8297-92B9-4295-B69B-ADF78119D64D}" destId="{74B95ED2-F5D5-4D0C-833E-57375817073F}" srcOrd="1" destOrd="0" presId="urn:microsoft.com/office/officeart/2005/8/layout/chevron2"/>
    <dgm:cxn modelId="{F4190150-E01C-4EF7-8D58-E4737964C057}" type="presParOf" srcId="{58AA891B-808E-4BFA-82ED-5A6634B85410}" destId="{8387057B-288D-45C0-A6E5-6E820257CCAB}" srcOrd="1" destOrd="0" presId="urn:microsoft.com/office/officeart/2005/8/layout/chevron2"/>
    <dgm:cxn modelId="{A86AABF3-9D78-46CD-B968-B7128B37C9D0}" type="presParOf" srcId="{58AA891B-808E-4BFA-82ED-5A6634B85410}" destId="{06719060-8D2E-44E1-A0EC-12323AE7D0C0}" srcOrd="2" destOrd="0" presId="urn:microsoft.com/office/officeart/2005/8/layout/chevron2"/>
    <dgm:cxn modelId="{0E2499D9-8FDD-453E-8268-0BCBF9EE3A22}" type="presParOf" srcId="{06719060-8D2E-44E1-A0EC-12323AE7D0C0}" destId="{EBC25B34-F0F8-4129-84DA-0DFB36C81B36}" srcOrd="0" destOrd="0" presId="urn:microsoft.com/office/officeart/2005/8/layout/chevron2"/>
    <dgm:cxn modelId="{CDD46936-0C60-4F4C-B8BD-D63C58BF503B}" type="presParOf" srcId="{06719060-8D2E-44E1-A0EC-12323AE7D0C0}" destId="{74DCB3FC-8E98-4DAA-8037-509172FF49A3}" srcOrd="1" destOrd="0" presId="urn:microsoft.com/office/officeart/2005/8/layout/chevron2"/>
    <dgm:cxn modelId="{59E7E79F-77C1-4026-91EE-C5C3F1749583}" type="presParOf" srcId="{58AA891B-808E-4BFA-82ED-5A6634B85410}" destId="{AEE2992C-5620-4F15-9F58-288FC62FB9DF}" srcOrd="3" destOrd="0" presId="urn:microsoft.com/office/officeart/2005/8/layout/chevron2"/>
    <dgm:cxn modelId="{7F4D9F45-9E0C-43C6-83FC-9602750E68EB}" type="presParOf" srcId="{58AA891B-808E-4BFA-82ED-5A6634B85410}" destId="{5A5B964F-9671-47F3-93F1-80654E8C4913}" srcOrd="4" destOrd="0" presId="urn:microsoft.com/office/officeart/2005/8/layout/chevron2"/>
    <dgm:cxn modelId="{3AFAEFF4-840C-4CFC-A03A-3112B5C9B7E7}" type="presParOf" srcId="{5A5B964F-9671-47F3-93F1-80654E8C4913}" destId="{209F6BF1-F310-432F-9F14-62AE362FFE70}" srcOrd="0" destOrd="0" presId="urn:microsoft.com/office/officeart/2005/8/layout/chevron2"/>
    <dgm:cxn modelId="{DDDB66CA-8E88-4D83-9319-88AD01C284F9}" type="presParOf" srcId="{5A5B964F-9671-47F3-93F1-80654E8C4913}" destId="{FDC2EFB9-1D96-4BEF-B536-AEB84A9BDF1C}" srcOrd="1" destOrd="0" presId="urn:microsoft.com/office/officeart/2005/8/layout/chevron2"/>
    <dgm:cxn modelId="{794421BC-706D-4954-AD11-E9AFAD02D7A7}" type="presParOf" srcId="{58AA891B-808E-4BFA-82ED-5A6634B85410}" destId="{EEF6760B-4F9E-45F2-8CB1-8A793625C2BE}" srcOrd="5" destOrd="0" presId="urn:microsoft.com/office/officeart/2005/8/layout/chevron2"/>
    <dgm:cxn modelId="{BB225332-8EBC-45F7-A01B-4590BEC0AD9D}" type="presParOf" srcId="{58AA891B-808E-4BFA-82ED-5A6634B85410}" destId="{1A2C9F1F-E07B-4545-846D-6FB54279A0F5}" srcOrd="6" destOrd="0" presId="urn:microsoft.com/office/officeart/2005/8/layout/chevron2"/>
    <dgm:cxn modelId="{C7FE9EDD-E7DE-45AB-BA71-C65207CF1A9D}" type="presParOf" srcId="{1A2C9F1F-E07B-4545-846D-6FB54279A0F5}" destId="{B0936769-FE99-42C3-A4D6-1175916D11C8}" srcOrd="0" destOrd="0" presId="urn:microsoft.com/office/officeart/2005/8/layout/chevron2"/>
    <dgm:cxn modelId="{9FB9124A-2DFD-44B4-B7FF-BA159C4D08DE}" type="presParOf" srcId="{1A2C9F1F-E07B-4545-846D-6FB54279A0F5}" destId="{F4E841FA-2120-48D0-A775-C498CB5A4311}" srcOrd="1" destOrd="0" presId="urn:microsoft.com/office/officeart/2005/8/layout/chevron2"/>
    <dgm:cxn modelId="{317EAD7E-3F6F-4CF4-9C3B-D179FC2EDF00}" type="presParOf" srcId="{58AA891B-808E-4BFA-82ED-5A6634B85410}" destId="{0F3E3D34-5876-48E6-8F5F-0FD9F7DD3B54}" srcOrd="7" destOrd="0" presId="urn:microsoft.com/office/officeart/2005/8/layout/chevron2"/>
    <dgm:cxn modelId="{69D79C65-3677-4DCE-85D3-281E75578088}" type="presParOf" srcId="{58AA891B-808E-4BFA-82ED-5A6634B85410}" destId="{F8699D79-2A46-4240-97BA-FD399BA14199}" srcOrd="8" destOrd="0" presId="urn:microsoft.com/office/officeart/2005/8/layout/chevron2"/>
    <dgm:cxn modelId="{96A8F43D-B3AA-476D-BE35-D15EF0C3791B}" type="presParOf" srcId="{F8699D79-2A46-4240-97BA-FD399BA14199}" destId="{61E6883D-526B-4DD6-8D37-1A9C28C92D98}" srcOrd="0" destOrd="0" presId="urn:microsoft.com/office/officeart/2005/8/layout/chevron2"/>
    <dgm:cxn modelId="{E60D35AC-EB36-40CC-873B-AC8E11292E94}" type="presParOf" srcId="{F8699D79-2A46-4240-97BA-FD399BA14199}" destId="{373DC9B4-41BD-4815-8080-D598B7D46CC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DBACDC-50AC-402D-8B96-A0B9136B455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F965CAF3-15E3-4471-BD42-8385713EFD54}">
      <dgm:prSet phldrT="[Text]"/>
      <dgm:spPr/>
      <dgm:t>
        <a:bodyPr/>
        <a:lstStyle/>
        <a:p>
          <a:r>
            <a:rPr lang="de-DE" dirty="0"/>
            <a:t>7.13</a:t>
          </a:r>
        </a:p>
      </dgm:t>
    </dgm:pt>
    <dgm:pt modelId="{E58D7342-7439-4C04-B7C5-B9A6DCB71A27}" type="parTrans" cxnId="{7BC7A94E-243D-429C-91BA-EE43DE7D5AD1}">
      <dgm:prSet/>
      <dgm:spPr/>
      <dgm:t>
        <a:bodyPr/>
        <a:lstStyle/>
        <a:p>
          <a:endParaRPr lang="de-DE"/>
        </a:p>
      </dgm:t>
    </dgm:pt>
    <dgm:pt modelId="{66E6C872-07EF-4225-91C0-3F717EB97A7F}" type="sibTrans" cxnId="{7BC7A94E-243D-429C-91BA-EE43DE7D5AD1}">
      <dgm:prSet/>
      <dgm:spPr/>
      <dgm:t>
        <a:bodyPr/>
        <a:lstStyle/>
        <a:p>
          <a:endParaRPr lang="de-DE"/>
        </a:p>
      </dgm:t>
    </dgm:pt>
    <dgm:pt modelId="{750BD394-040B-4EDF-AC8E-E9C728E9FEF5}">
      <dgm:prSet phldrT="[Text]"/>
      <dgm:spPr/>
      <dgm:t>
        <a:bodyPr/>
        <a:lstStyle/>
        <a:p>
          <a:r>
            <a:rPr lang="de-DE">
              <a:noFill/>
            </a:rPr>
            <a:t> </a:t>
          </a:r>
        </a:p>
      </dgm:t>
    </dgm:pt>
    <dgm:pt modelId="{7AA00DD9-7D38-455F-BBFD-AE9F83BA8935}" type="parTrans" cxnId="{E4F63868-70EA-49E3-9133-F364752FCD49}">
      <dgm:prSet/>
      <dgm:spPr/>
      <dgm:t>
        <a:bodyPr/>
        <a:lstStyle/>
        <a:p>
          <a:endParaRPr lang="de-DE"/>
        </a:p>
      </dgm:t>
    </dgm:pt>
    <dgm:pt modelId="{670AC7B4-97BC-4525-8E38-3FD7A57C8B49}" type="sibTrans" cxnId="{E4F63868-70EA-49E3-9133-F364752FCD49}">
      <dgm:prSet/>
      <dgm:spPr/>
      <dgm:t>
        <a:bodyPr/>
        <a:lstStyle/>
        <a:p>
          <a:endParaRPr lang="de-DE"/>
        </a:p>
      </dgm:t>
    </dgm:pt>
    <dgm:pt modelId="{34652BB2-6549-44E1-BCB6-75E7F738FB63}">
      <dgm:prSet phldrT="[Text]"/>
      <dgm:spPr/>
      <dgm:t>
        <a:bodyPr/>
        <a:lstStyle/>
        <a:p>
          <a:r>
            <a:rPr lang="de-DE" dirty="0"/>
            <a:t>7.14</a:t>
          </a:r>
        </a:p>
      </dgm:t>
    </dgm:pt>
    <dgm:pt modelId="{310833C2-887A-4FF8-A04A-0BC6D5C17F00}" type="parTrans" cxnId="{EE2A2927-13A3-4A5C-BB7D-452F178D7241}">
      <dgm:prSet/>
      <dgm:spPr/>
      <dgm:t>
        <a:bodyPr/>
        <a:lstStyle/>
        <a:p>
          <a:endParaRPr lang="de-DE"/>
        </a:p>
      </dgm:t>
    </dgm:pt>
    <dgm:pt modelId="{3B0CAFA1-78F3-4185-A120-636868CAA66A}" type="sibTrans" cxnId="{EE2A2927-13A3-4A5C-BB7D-452F178D7241}">
      <dgm:prSet/>
      <dgm:spPr/>
      <dgm:t>
        <a:bodyPr/>
        <a:lstStyle/>
        <a:p>
          <a:endParaRPr lang="de-DE"/>
        </a:p>
      </dgm:t>
    </dgm:pt>
    <dgm:pt modelId="{AFD1F56E-265F-4366-AEA8-8E00AFA8891A}">
      <dgm:prSet phldrT="[Text]"/>
      <dgm:spPr>
        <a:blipFill>
          <a:blip xmlns:r="http://schemas.openxmlformats.org/officeDocument/2006/relationships" r:embed="rId1"/>
          <a:stretch>
            <a:fillRect t="-1042" b="-5208"/>
          </a:stretch>
        </a:blipFill>
      </dgm:spPr>
      <dgm:t>
        <a:bodyPr/>
        <a:lstStyle/>
        <a:p>
          <a:r>
            <a:rPr lang="de-DE">
              <a:noFill/>
            </a:rPr>
            <a:t> </a:t>
          </a:r>
        </a:p>
      </dgm:t>
    </dgm:pt>
    <dgm:pt modelId="{C5CA2E44-443F-4424-B199-383E14C3F2BB}" type="parTrans" cxnId="{23B090B8-6F83-4450-A602-16A7B41E3EA7}">
      <dgm:prSet/>
      <dgm:spPr/>
      <dgm:t>
        <a:bodyPr/>
        <a:lstStyle/>
        <a:p>
          <a:endParaRPr lang="de-DE"/>
        </a:p>
      </dgm:t>
    </dgm:pt>
    <dgm:pt modelId="{C8DE09CD-F8FE-44CC-B52E-B6E6EEAB9C33}" type="sibTrans" cxnId="{23B090B8-6F83-4450-A602-16A7B41E3EA7}">
      <dgm:prSet/>
      <dgm:spPr/>
      <dgm:t>
        <a:bodyPr/>
        <a:lstStyle/>
        <a:p>
          <a:endParaRPr lang="de-DE"/>
        </a:p>
      </dgm:t>
    </dgm:pt>
    <dgm:pt modelId="{42C66252-21A4-4E2B-8F93-BC15A919802D}">
      <dgm:prSet phldrT="[Text]"/>
      <dgm:spPr/>
      <dgm:t>
        <a:bodyPr/>
        <a:lstStyle/>
        <a:p>
          <a:r>
            <a:rPr lang="de-DE">
              <a:noFill/>
            </a:rPr>
            <a:t> </a:t>
          </a:r>
        </a:p>
      </dgm:t>
    </dgm:pt>
    <dgm:pt modelId="{18219A94-19A8-444C-B302-A6F97D07095C}" type="parTrans" cxnId="{13CE676E-DFED-40BC-9EB1-629252FF5516}">
      <dgm:prSet/>
      <dgm:spPr/>
      <dgm:t>
        <a:bodyPr/>
        <a:lstStyle/>
        <a:p>
          <a:endParaRPr lang="de-DE"/>
        </a:p>
      </dgm:t>
    </dgm:pt>
    <dgm:pt modelId="{B3820A27-D5F1-4CE6-AFA5-12C3A65657D7}" type="sibTrans" cxnId="{13CE676E-DFED-40BC-9EB1-629252FF5516}">
      <dgm:prSet/>
      <dgm:spPr/>
      <dgm:t>
        <a:bodyPr/>
        <a:lstStyle/>
        <a:p>
          <a:endParaRPr lang="de-DE"/>
        </a:p>
      </dgm:t>
    </dgm:pt>
    <dgm:pt modelId="{9FC40AB1-AC1C-4B08-BD9D-DE5B63CD26A0}">
      <dgm:prSet phldrT="[Text]"/>
      <dgm:spPr/>
      <dgm:t>
        <a:bodyPr/>
        <a:lstStyle/>
        <a:p>
          <a:r>
            <a:rPr lang="de-DE" dirty="0"/>
            <a:t>7.15</a:t>
          </a:r>
        </a:p>
      </dgm:t>
    </dgm:pt>
    <dgm:pt modelId="{6D3E2140-8879-41B7-A960-A20EA9499206}" type="parTrans" cxnId="{3B7D0606-7B15-4746-BFD7-B3CDC8176312}">
      <dgm:prSet/>
      <dgm:spPr/>
      <dgm:t>
        <a:bodyPr/>
        <a:lstStyle/>
        <a:p>
          <a:endParaRPr lang="de-DE"/>
        </a:p>
      </dgm:t>
    </dgm:pt>
    <dgm:pt modelId="{464DFD2D-EF43-4F45-ADCE-ED4E02595183}" type="sibTrans" cxnId="{3B7D0606-7B15-4746-BFD7-B3CDC8176312}">
      <dgm:prSet/>
      <dgm:spPr/>
      <dgm:t>
        <a:bodyPr/>
        <a:lstStyle/>
        <a:p>
          <a:endParaRPr lang="de-DE"/>
        </a:p>
      </dgm:t>
    </dgm:pt>
    <dgm:pt modelId="{A8DD86BD-FA05-4A68-8C88-A38D2CF1C164}">
      <dgm:prSet phldrT="[Text]"/>
      <dgm:spPr/>
      <dgm:t>
        <a:bodyPr/>
        <a:lstStyle/>
        <a:p>
          <a:r>
            <a:rPr lang="de-DE" dirty="0"/>
            <a:t>7.17</a:t>
          </a:r>
        </a:p>
      </dgm:t>
    </dgm:pt>
    <dgm:pt modelId="{F7650A03-78AB-4560-A45D-98AFC319D729}" type="parTrans" cxnId="{65373F9E-4F9D-463B-B69A-0D89202E310F}">
      <dgm:prSet/>
      <dgm:spPr/>
      <dgm:t>
        <a:bodyPr/>
        <a:lstStyle/>
        <a:p>
          <a:endParaRPr lang="de-DE"/>
        </a:p>
      </dgm:t>
    </dgm:pt>
    <dgm:pt modelId="{D152A6A3-CD9A-4E21-AB1F-102FB8290E52}" type="sibTrans" cxnId="{65373F9E-4F9D-463B-B69A-0D89202E310F}">
      <dgm:prSet/>
      <dgm:spPr/>
      <dgm:t>
        <a:bodyPr/>
        <a:lstStyle/>
        <a:p>
          <a:endParaRPr lang="de-DE"/>
        </a:p>
      </dgm:t>
    </dgm:pt>
    <dgm:pt modelId="{12530A50-3BDB-4118-8779-B932A4C745AA}">
      <dgm:prSet phldrT="[Text]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de-DE">
              <a:noFill/>
            </a:rPr>
            <a:t> </a:t>
          </a:r>
        </a:p>
      </dgm:t>
    </dgm:pt>
    <dgm:pt modelId="{EA59ECBE-A682-4897-A0B9-9B3F6BB786FA}" type="parTrans" cxnId="{C9BD94C2-6700-46D9-92B4-D32D346948EB}">
      <dgm:prSet/>
      <dgm:spPr/>
      <dgm:t>
        <a:bodyPr/>
        <a:lstStyle/>
        <a:p>
          <a:endParaRPr lang="de-DE"/>
        </a:p>
      </dgm:t>
    </dgm:pt>
    <dgm:pt modelId="{A7E841A5-A108-45B2-AB44-F8F19A331096}" type="sibTrans" cxnId="{C9BD94C2-6700-46D9-92B4-D32D346948EB}">
      <dgm:prSet/>
      <dgm:spPr/>
      <dgm:t>
        <a:bodyPr/>
        <a:lstStyle/>
        <a:p>
          <a:endParaRPr lang="de-DE"/>
        </a:p>
      </dgm:t>
    </dgm:pt>
    <dgm:pt modelId="{CB3E5CF3-041A-4BD2-83DE-04D7A41BAADA}">
      <dgm:prSet phldrT="[Text]"/>
      <dgm:spPr/>
      <dgm:t>
        <a:bodyPr/>
        <a:lstStyle/>
        <a:p>
          <a:r>
            <a:rPr lang="de-DE" dirty="0"/>
            <a:t>7.18</a:t>
          </a:r>
        </a:p>
      </dgm:t>
    </dgm:pt>
    <dgm:pt modelId="{D2C716F9-62ED-4468-8C63-D87355C00880}" type="parTrans" cxnId="{F817176E-BAF4-49C8-B3EA-2ECD549FCF22}">
      <dgm:prSet/>
      <dgm:spPr/>
      <dgm:t>
        <a:bodyPr/>
        <a:lstStyle/>
        <a:p>
          <a:endParaRPr lang="de-DE"/>
        </a:p>
      </dgm:t>
    </dgm:pt>
    <dgm:pt modelId="{F34131DB-1828-42A9-8612-EAE3CE92749E}" type="sibTrans" cxnId="{F817176E-BAF4-49C8-B3EA-2ECD549FCF22}">
      <dgm:prSet/>
      <dgm:spPr/>
      <dgm:t>
        <a:bodyPr/>
        <a:lstStyle/>
        <a:p>
          <a:endParaRPr lang="de-DE"/>
        </a:p>
      </dgm:t>
    </dgm:pt>
    <dgm:pt modelId="{5784953A-E08A-4661-90E1-9A6FC0884104}">
      <dgm:prSet phldrT="[Text]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de-DE">
              <a:noFill/>
            </a:rPr>
            <a:t> </a:t>
          </a:r>
        </a:p>
      </dgm:t>
    </dgm:pt>
    <dgm:pt modelId="{BAE82FF7-3751-46CB-B75E-7B2317BDE956}" type="parTrans" cxnId="{737BD240-9871-4A87-8DAE-AA0E9CC462AA}">
      <dgm:prSet/>
      <dgm:spPr/>
      <dgm:t>
        <a:bodyPr/>
        <a:lstStyle/>
        <a:p>
          <a:endParaRPr lang="de-DE"/>
        </a:p>
      </dgm:t>
    </dgm:pt>
    <dgm:pt modelId="{D71429EB-3D0A-47B3-803D-4B756150581B}" type="sibTrans" cxnId="{737BD240-9871-4A87-8DAE-AA0E9CC462AA}">
      <dgm:prSet/>
      <dgm:spPr/>
      <dgm:t>
        <a:bodyPr/>
        <a:lstStyle/>
        <a:p>
          <a:endParaRPr lang="de-DE"/>
        </a:p>
      </dgm:t>
    </dgm:pt>
    <dgm:pt modelId="{4A2198AC-881D-43C5-9899-4523D5AAD6D3}">
      <dgm:prSet phldrT="[Text]"/>
      <dgm:spPr>
        <a:blipFill>
          <a:blip xmlns:r="http://schemas.openxmlformats.org/officeDocument/2006/relationships" r:embed="rId4"/>
          <a:stretch>
            <a:fillRect t="-4167" b="-3125"/>
          </a:stretch>
        </a:blipFill>
      </dgm:spPr>
      <dgm:t>
        <a:bodyPr/>
        <a:lstStyle/>
        <a:p>
          <a:r>
            <a:rPr lang="de-DE">
              <a:noFill/>
            </a:rPr>
            <a:t> </a:t>
          </a:r>
        </a:p>
      </dgm:t>
    </dgm:pt>
    <dgm:pt modelId="{3DE7BE1C-2B79-4386-98B2-100AA1B3D493}" type="parTrans" cxnId="{9DDA9BDE-7067-45B3-B381-49E80A87E007}">
      <dgm:prSet/>
      <dgm:spPr/>
      <dgm:t>
        <a:bodyPr/>
        <a:lstStyle/>
        <a:p>
          <a:endParaRPr lang="de-DE"/>
        </a:p>
      </dgm:t>
    </dgm:pt>
    <dgm:pt modelId="{E7FA7250-FC33-4F08-B399-7570DF8E63FC}" type="sibTrans" cxnId="{9DDA9BDE-7067-45B3-B381-49E80A87E007}">
      <dgm:prSet/>
      <dgm:spPr/>
      <dgm:t>
        <a:bodyPr/>
        <a:lstStyle/>
        <a:p>
          <a:endParaRPr lang="de-DE"/>
        </a:p>
      </dgm:t>
    </dgm:pt>
    <dgm:pt modelId="{FD8A51B8-16B9-4447-A1E2-35784ECD3403}">
      <dgm:prSet phldrT="[Text]"/>
      <dgm:spPr>
        <a:blipFill>
          <a:blip xmlns:r="http://schemas.openxmlformats.org/officeDocument/2006/relationships" r:embed="rId5"/>
          <a:stretch>
            <a:fillRect b="-3125"/>
          </a:stretch>
        </a:blipFill>
      </dgm:spPr>
      <dgm:t>
        <a:bodyPr/>
        <a:lstStyle/>
        <a:p>
          <a:r>
            <a:rPr lang="de-DE">
              <a:noFill/>
            </a:rPr>
            <a:t> </a:t>
          </a:r>
        </a:p>
      </dgm:t>
    </dgm:pt>
    <dgm:pt modelId="{F0E062C5-4359-412A-94F5-03C87A98769D}" type="parTrans" cxnId="{FCE05619-AC8D-432D-A49E-412D46332F0A}">
      <dgm:prSet/>
      <dgm:spPr/>
      <dgm:t>
        <a:bodyPr/>
        <a:lstStyle/>
        <a:p>
          <a:endParaRPr lang="de-DE"/>
        </a:p>
      </dgm:t>
    </dgm:pt>
    <dgm:pt modelId="{865ACA90-7717-47EF-B8EA-44C818D1076E}" type="sibTrans" cxnId="{FCE05619-AC8D-432D-A49E-412D46332F0A}">
      <dgm:prSet/>
      <dgm:spPr/>
      <dgm:t>
        <a:bodyPr/>
        <a:lstStyle/>
        <a:p>
          <a:endParaRPr lang="de-DE"/>
        </a:p>
      </dgm:t>
    </dgm:pt>
    <dgm:pt modelId="{58AA891B-808E-4BFA-82ED-5A6634B85410}" type="pres">
      <dgm:prSet presAssocID="{67DBACDC-50AC-402D-8B96-A0B9136B4551}" presName="linearFlow" presStyleCnt="0">
        <dgm:presLayoutVars>
          <dgm:dir/>
          <dgm:animLvl val="lvl"/>
          <dgm:resizeHandles val="exact"/>
        </dgm:presLayoutVars>
      </dgm:prSet>
      <dgm:spPr/>
    </dgm:pt>
    <dgm:pt modelId="{777A8297-92B9-4295-B69B-ADF78119D64D}" type="pres">
      <dgm:prSet presAssocID="{F965CAF3-15E3-4471-BD42-8385713EFD54}" presName="composite" presStyleCnt="0"/>
      <dgm:spPr/>
    </dgm:pt>
    <dgm:pt modelId="{CF8BB6E3-0569-4FED-9F67-556AF93ABB2D}" type="pres">
      <dgm:prSet presAssocID="{F965CAF3-15E3-4471-BD42-8385713EFD54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74B95ED2-F5D5-4D0C-833E-57375817073F}" type="pres">
      <dgm:prSet presAssocID="{F965CAF3-15E3-4471-BD42-8385713EFD54}" presName="descendantText" presStyleLbl="alignAcc1" presStyleIdx="0" presStyleCnt="5">
        <dgm:presLayoutVars>
          <dgm:bulletEnabled val="1"/>
        </dgm:presLayoutVars>
      </dgm:prSet>
      <dgm:spPr/>
    </dgm:pt>
    <dgm:pt modelId="{8387057B-288D-45C0-A6E5-6E820257CCAB}" type="pres">
      <dgm:prSet presAssocID="{66E6C872-07EF-4225-91C0-3F717EB97A7F}" presName="sp" presStyleCnt="0"/>
      <dgm:spPr/>
    </dgm:pt>
    <dgm:pt modelId="{06719060-8D2E-44E1-A0EC-12323AE7D0C0}" type="pres">
      <dgm:prSet presAssocID="{34652BB2-6549-44E1-BCB6-75E7F738FB63}" presName="composite" presStyleCnt="0"/>
      <dgm:spPr/>
    </dgm:pt>
    <dgm:pt modelId="{EBC25B34-F0F8-4129-84DA-0DFB36C81B36}" type="pres">
      <dgm:prSet presAssocID="{34652BB2-6549-44E1-BCB6-75E7F738FB63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74DCB3FC-8E98-4DAA-8037-509172FF49A3}" type="pres">
      <dgm:prSet presAssocID="{34652BB2-6549-44E1-BCB6-75E7F738FB63}" presName="descendantText" presStyleLbl="alignAcc1" presStyleIdx="1" presStyleCnt="5">
        <dgm:presLayoutVars>
          <dgm:bulletEnabled val="1"/>
        </dgm:presLayoutVars>
      </dgm:prSet>
      <dgm:spPr/>
    </dgm:pt>
    <dgm:pt modelId="{AEE2992C-5620-4F15-9F58-288FC62FB9DF}" type="pres">
      <dgm:prSet presAssocID="{3B0CAFA1-78F3-4185-A120-636868CAA66A}" presName="sp" presStyleCnt="0"/>
      <dgm:spPr/>
    </dgm:pt>
    <dgm:pt modelId="{5A5B964F-9671-47F3-93F1-80654E8C4913}" type="pres">
      <dgm:prSet presAssocID="{9FC40AB1-AC1C-4B08-BD9D-DE5B63CD26A0}" presName="composite" presStyleCnt="0"/>
      <dgm:spPr/>
    </dgm:pt>
    <dgm:pt modelId="{209F6BF1-F310-432F-9F14-62AE362FFE70}" type="pres">
      <dgm:prSet presAssocID="{9FC40AB1-AC1C-4B08-BD9D-DE5B63CD26A0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FDC2EFB9-1D96-4BEF-B536-AEB84A9BDF1C}" type="pres">
      <dgm:prSet presAssocID="{9FC40AB1-AC1C-4B08-BD9D-DE5B63CD26A0}" presName="descendantText" presStyleLbl="alignAcc1" presStyleIdx="2" presStyleCnt="5">
        <dgm:presLayoutVars>
          <dgm:bulletEnabled val="1"/>
        </dgm:presLayoutVars>
      </dgm:prSet>
      <dgm:spPr/>
    </dgm:pt>
    <dgm:pt modelId="{EEF6760B-4F9E-45F2-8CB1-8A793625C2BE}" type="pres">
      <dgm:prSet presAssocID="{464DFD2D-EF43-4F45-ADCE-ED4E02595183}" presName="sp" presStyleCnt="0"/>
      <dgm:spPr/>
    </dgm:pt>
    <dgm:pt modelId="{1A2C9F1F-E07B-4545-846D-6FB54279A0F5}" type="pres">
      <dgm:prSet presAssocID="{A8DD86BD-FA05-4A68-8C88-A38D2CF1C164}" presName="composite" presStyleCnt="0"/>
      <dgm:spPr/>
    </dgm:pt>
    <dgm:pt modelId="{B0936769-FE99-42C3-A4D6-1175916D11C8}" type="pres">
      <dgm:prSet presAssocID="{A8DD86BD-FA05-4A68-8C88-A38D2CF1C164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F4E841FA-2120-48D0-A775-C498CB5A4311}" type="pres">
      <dgm:prSet presAssocID="{A8DD86BD-FA05-4A68-8C88-A38D2CF1C164}" presName="descendantText" presStyleLbl="alignAcc1" presStyleIdx="3" presStyleCnt="5">
        <dgm:presLayoutVars>
          <dgm:bulletEnabled val="1"/>
        </dgm:presLayoutVars>
      </dgm:prSet>
      <dgm:spPr/>
    </dgm:pt>
    <dgm:pt modelId="{0F3E3D34-5876-48E6-8F5F-0FD9F7DD3B54}" type="pres">
      <dgm:prSet presAssocID="{D152A6A3-CD9A-4E21-AB1F-102FB8290E52}" presName="sp" presStyleCnt="0"/>
      <dgm:spPr/>
    </dgm:pt>
    <dgm:pt modelId="{F8699D79-2A46-4240-97BA-FD399BA14199}" type="pres">
      <dgm:prSet presAssocID="{CB3E5CF3-041A-4BD2-83DE-04D7A41BAADA}" presName="composite" presStyleCnt="0"/>
      <dgm:spPr/>
    </dgm:pt>
    <dgm:pt modelId="{61E6883D-526B-4DD6-8D37-1A9C28C92D98}" type="pres">
      <dgm:prSet presAssocID="{CB3E5CF3-041A-4BD2-83DE-04D7A41BAADA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373DC9B4-41BD-4815-8080-D598B7D46CCA}" type="pres">
      <dgm:prSet presAssocID="{CB3E5CF3-041A-4BD2-83DE-04D7A41BAADA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46D8BA03-7234-439F-9259-80EAE7CDED8C}" type="presOf" srcId="{AFD1F56E-265F-4366-AEA8-8E00AFA8891A}" destId="{74DCB3FC-8E98-4DAA-8037-509172FF49A3}" srcOrd="0" destOrd="0" presId="urn:microsoft.com/office/officeart/2005/8/layout/chevron2"/>
    <dgm:cxn modelId="{3B7D0606-7B15-4746-BFD7-B3CDC8176312}" srcId="{67DBACDC-50AC-402D-8B96-A0B9136B4551}" destId="{9FC40AB1-AC1C-4B08-BD9D-DE5B63CD26A0}" srcOrd="2" destOrd="0" parTransId="{6D3E2140-8879-41B7-A960-A20EA9499206}" sibTransId="{464DFD2D-EF43-4F45-ADCE-ED4E02595183}"/>
    <dgm:cxn modelId="{84E9030A-935F-49D1-8738-48F44025C169}" type="presOf" srcId="{CB3E5CF3-041A-4BD2-83DE-04D7A41BAADA}" destId="{61E6883D-526B-4DD6-8D37-1A9C28C92D98}" srcOrd="0" destOrd="0" presId="urn:microsoft.com/office/officeart/2005/8/layout/chevron2"/>
    <dgm:cxn modelId="{F38A0011-5264-41EC-9194-9DB5856C8ABE}" type="presOf" srcId="{4A2198AC-881D-43C5-9899-4523D5AAD6D3}" destId="{74B95ED2-F5D5-4D0C-833E-57375817073F}" srcOrd="0" destOrd="0" presId="urn:microsoft.com/office/officeart/2005/8/layout/chevron2"/>
    <dgm:cxn modelId="{52B1E618-AA86-4CB4-BA4B-6C7386D3E781}" type="presOf" srcId="{750BD394-040B-4EDF-AC8E-E9C728E9FEF5}" destId="{74B95ED2-F5D5-4D0C-833E-57375817073F}" srcOrd="0" destOrd="1" presId="urn:microsoft.com/office/officeart/2005/8/layout/chevron2"/>
    <dgm:cxn modelId="{FCE05619-AC8D-432D-A49E-412D46332F0A}" srcId="{CB3E5CF3-041A-4BD2-83DE-04D7A41BAADA}" destId="{FD8A51B8-16B9-4447-A1E2-35784ECD3403}" srcOrd="0" destOrd="0" parTransId="{F0E062C5-4359-412A-94F5-03C87A98769D}" sibTransId="{865ACA90-7717-47EF-B8EA-44C818D1076E}"/>
    <dgm:cxn modelId="{EE2A2927-13A3-4A5C-BB7D-452F178D7241}" srcId="{67DBACDC-50AC-402D-8B96-A0B9136B4551}" destId="{34652BB2-6549-44E1-BCB6-75E7F738FB63}" srcOrd="1" destOrd="0" parTransId="{310833C2-887A-4FF8-A04A-0BC6D5C17F00}" sibTransId="{3B0CAFA1-78F3-4185-A120-636868CAA66A}"/>
    <dgm:cxn modelId="{737BD240-9871-4A87-8DAE-AA0E9CC462AA}" srcId="{A8DD86BD-FA05-4A68-8C88-A38D2CF1C164}" destId="{5784953A-E08A-4661-90E1-9A6FC0884104}" srcOrd="0" destOrd="0" parTransId="{BAE82FF7-3751-46CB-B75E-7B2317BDE956}" sibTransId="{D71429EB-3D0A-47B3-803D-4B756150581B}"/>
    <dgm:cxn modelId="{E03B865C-97C5-4723-B608-12099A24CD80}" type="presOf" srcId="{67DBACDC-50AC-402D-8B96-A0B9136B4551}" destId="{58AA891B-808E-4BFA-82ED-5A6634B85410}" srcOrd="0" destOrd="0" presId="urn:microsoft.com/office/officeart/2005/8/layout/chevron2"/>
    <dgm:cxn modelId="{E4F63868-70EA-49E3-9133-F364752FCD49}" srcId="{F965CAF3-15E3-4471-BD42-8385713EFD54}" destId="{750BD394-040B-4EDF-AC8E-E9C728E9FEF5}" srcOrd="1" destOrd="0" parTransId="{7AA00DD9-7D38-455F-BBFD-AE9F83BA8935}" sibTransId="{670AC7B4-97BC-4525-8E38-3FD7A57C8B49}"/>
    <dgm:cxn modelId="{F817176E-BAF4-49C8-B3EA-2ECD549FCF22}" srcId="{67DBACDC-50AC-402D-8B96-A0B9136B4551}" destId="{CB3E5CF3-041A-4BD2-83DE-04D7A41BAADA}" srcOrd="4" destOrd="0" parTransId="{D2C716F9-62ED-4468-8C63-D87355C00880}" sibTransId="{F34131DB-1828-42A9-8612-EAE3CE92749E}"/>
    <dgm:cxn modelId="{13CE676E-DFED-40BC-9EB1-629252FF5516}" srcId="{34652BB2-6549-44E1-BCB6-75E7F738FB63}" destId="{42C66252-21A4-4E2B-8F93-BC15A919802D}" srcOrd="1" destOrd="0" parTransId="{18219A94-19A8-444C-B302-A6F97D07095C}" sibTransId="{B3820A27-D5F1-4CE6-AFA5-12C3A65657D7}"/>
    <dgm:cxn modelId="{7BC7A94E-243D-429C-91BA-EE43DE7D5AD1}" srcId="{67DBACDC-50AC-402D-8B96-A0B9136B4551}" destId="{F965CAF3-15E3-4471-BD42-8385713EFD54}" srcOrd="0" destOrd="0" parTransId="{E58D7342-7439-4C04-B7C5-B9A6DCB71A27}" sibTransId="{66E6C872-07EF-4225-91C0-3F717EB97A7F}"/>
    <dgm:cxn modelId="{0CFC7B59-8042-457B-BAB7-68862E48B2A5}" type="presOf" srcId="{A8DD86BD-FA05-4A68-8C88-A38D2CF1C164}" destId="{B0936769-FE99-42C3-A4D6-1175916D11C8}" srcOrd="0" destOrd="0" presId="urn:microsoft.com/office/officeart/2005/8/layout/chevron2"/>
    <dgm:cxn modelId="{D7CCB17B-3667-4B94-9A5B-8463150B9AB9}" type="presOf" srcId="{5784953A-E08A-4661-90E1-9A6FC0884104}" destId="{F4E841FA-2120-48D0-A775-C498CB5A4311}" srcOrd="0" destOrd="0" presId="urn:microsoft.com/office/officeart/2005/8/layout/chevron2"/>
    <dgm:cxn modelId="{3CC67B7F-09E8-4AFD-9F3B-A945F74B5538}" type="presOf" srcId="{42C66252-21A4-4E2B-8F93-BC15A919802D}" destId="{74DCB3FC-8E98-4DAA-8037-509172FF49A3}" srcOrd="0" destOrd="1" presId="urn:microsoft.com/office/officeart/2005/8/layout/chevron2"/>
    <dgm:cxn modelId="{2140B181-BB2D-4122-AA26-7D88C53FC391}" type="presOf" srcId="{12530A50-3BDB-4118-8779-B932A4C745AA}" destId="{FDC2EFB9-1D96-4BEF-B536-AEB84A9BDF1C}" srcOrd="0" destOrd="0" presId="urn:microsoft.com/office/officeart/2005/8/layout/chevron2"/>
    <dgm:cxn modelId="{DE89CC9B-7902-4620-B1F9-1769B44FB29A}" type="presOf" srcId="{FD8A51B8-16B9-4447-A1E2-35784ECD3403}" destId="{373DC9B4-41BD-4815-8080-D598B7D46CCA}" srcOrd="0" destOrd="0" presId="urn:microsoft.com/office/officeart/2005/8/layout/chevron2"/>
    <dgm:cxn modelId="{65373F9E-4F9D-463B-B69A-0D89202E310F}" srcId="{67DBACDC-50AC-402D-8B96-A0B9136B4551}" destId="{A8DD86BD-FA05-4A68-8C88-A38D2CF1C164}" srcOrd="3" destOrd="0" parTransId="{F7650A03-78AB-4560-A45D-98AFC319D729}" sibTransId="{D152A6A3-CD9A-4E21-AB1F-102FB8290E52}"/>
    <dgm:cxn modelId="{8FE6BDA4-B351-4532-A825-2C850514A453}" type="presOf" srcId="{9FC40AB1-AC1C-4B08-BD9D-DE5B63CD26A0}" destId="{209F6BF1-F310-432F-9F14-62AE362FFE70}" srcOrd="0" destOrd="0" presId="urn:microsoft.com/office/officeart/2005/8/layout/chevron2"/>
    <dgm:cxn modelId="{23B090B8-6F83-4450-A602-16A7B41E3EA7}" srcId="{34652BB2-6549-44E1-BCB6-75E7F738FB63}" destId="{AFD1F56E-265F-4366-AEA8-8E00AFA8891A}" srcOrd="0" destOrd="0" parTransId="{C5CA2E44-443F-4424-B199-383E14C3F2BB}" sibTransId="{C8DE09CD-F8FE-44CC-B52E-B6E6EEAB9C33}"/>
    <dgm:cxn modelId="{B497B3BD-BB52-42F3-8D00-C346439B0031}" type="presOf" srcId="{F965CAF3-15E3-4471-BD42-8385713EFD54}" destId="{CF8BB6E3-0569-4FED-9F67-556AF93ABB2D}" srcOrd="0" destOrd="0" presId="urn:microsoft.com/office/officeart/2005/8/layout/chevron2"/>
    <dgm:cxn modelId="{C9BD94C2-6700-46D9-92B4-D32D346948EB}" srcId="{9FC40AB1-AC1C-4B08-BD9D-DE5B63CD26A0}" destId="{12530A50-3BDB-4118-8779-B932A4C745AA}" srcOrd="0" destOrd="0" parTransId="{EA59ECBE-A682-4897-A0B9-9B3F6BB786FA}" sibTransId="{A7E841A5-A108-45B2-AB44-F8F19A331096}"/>
    <dgm:cxn modelId="{9DDA9BDE-7067-45B3-B381-49E80A87E007}" srcId="{F965CAF3-15E3-4471-BD42-8385713EFD54}" destId="{4A2198AC-881D-43C5-9899-4523D5AAD6D3}" srcOrd="0" destOrd="0" parTransId="{3DE7BE1C-2B79-4386-98B2-100AA1B3D493}" sibTransId="{E7FA7250-FC33-4F08-B399-7570DF8E63FC}"/>
    <dgm:cxn modelId="{6E6492F8-5359-42E3-BBA5-91EAF214FE1C}" type="presOf" srcId="{34652BB2-6549-44E1-BCB6-75E7F738FB63}" destId="{EBC25B34-F0F8-4129-84DA-0DFB36C81B36}" srcOrd="0" destOrd="0" presId="urn:microsoft.com/office/officeart/2005/8/layout/chevron2"/>
    <dgm:cxn modelId="{C868B329-533B-4624-A5DC-738F66F72D5C}" type="presParOf" srcId="{58AA891B-808E-4BFA-82ED-5A6634B85410}" destId="{777A8297-92B9-4295-B69B-ADF78119D64D}" srcOrd="0" destOrd="0" presId="urn:microsoft.com/office/officeart/2005/8/layout/chevron2"/>
    <dgm:cxn modelId="{FB09A35E-DB85-454A-B4B3-6CAF235BBCCE}" type="presParOf" srcId="{777A8297-92B9-4295-B69B-ADF78119D64D}" destId="{CF8BB6E3-0569-4FED-9F67-556AF93ABB2D}" srcOrd="0" destOrd="0" presId="urn:microsoft.com/office/officeart/2005/8/layout/chevron2"/>
    <dgm:cxn modelId="{42BE3867-270C-434C-89AB-465FCCDF2AD7}" type="presParOf" srcId="{777A8297-92B9-4295-B69B-ADF78119D64D}" destId="{74B95ED2-F5D5-4D0C-833E-57375817073F}" srcOrd="1" destOrd="0" presId="urn:microsoft.com/office/officeart/2005/8/layout/chevron2"/>
    <dgm:cxn modelId="{F4190150-E01C-4EF7-8D58-E4737964C057}" type="presParOf" srcId="{58AA891B-808E-4BFA-82ED-5A6634B85410}" destId="{8387057B-288D-45C0-A6E5-6E820257CCAB}" srcOrd="1" destOrd="0" presId="urn:microsoft.com/office/officeart/2005/8/layout/chevron2"/>
    <dgm:cxn modelId="{A86AABF3-9D78-46CD-B968-B7128B37C9D0}" type="presParOf" srcId="{58AA891B-808E-4BFA-82ED-5A6634B85410}" destId="{06719060-8D2E-44E1-A0EC-12323AE7D0C0}" srcOrd="2" destOrd="0" presId="urn:microsoft.com/office/officeart/2005/8/layout/chevron2"/>
    <dgm:cxn modelId="{0E2499D9-8FDD-453E-8268-0BCBF9EE3A22}" type="presParOf" srcId="{06719060-8D2E-44E1-A0EC-12323AE7D0C0}" destId="{EBC25B34-F0F8-4129-84DA-0DFB36C81B36}" srcOrd="0" destOrd="0" presId="urn:microsoft.com/office/officeart/2005/8/layout/chevron2"/>
    <dgm:cxn modelId="{CDD46936-0C60-4F4C-B8BD-D63C58BF503B}" type="presParOf" srcId="{06719060-8D2E-44E1-A0EC-12323AE7D0C0}" destId="{74DCB3FC-8E98-4DAA-8037-509172FF49A3}" srcOrd="1" destOrd="0" presId="urn:microsoft.com/office/officeart/2005/8/layout/chevron2"/>
    <dgm:cxn modelId="{59E7E79F-77C1-4026-91EE-C5C3F1749583}" type="presParOf" srcId="{58AA891B-808E-4BFA-82ED-5A6634B85410}" destId="{AEE2992C-5620-4F15-9F58-288FC62FB9DF}" srcOrd="3" destOrd="0" presId="urn:microsoft.com/office/officeart/2005/8/layout/chevron2"/>
    <dgm:cxn modelId="{7F4D9F45-9E0C-43C6-83FC-9602750E68EB}" type="presParOf" srcId="{58AA891B-808E-4BFA-82ED-5A6634B85410}" destId="{5A5B964F-9671-47F3-93F1-80654E8C4913}" srcOrd="4" destOrd="0" presId="urn:microsoft.com/office/officeart/2005/8/layout/chevron2"/>
    <dgm:cxn modelId="{3AFAEFF4-840C-4CFC-A03A-3112B5C9B7E7}" type="presParOf" srcId="{5A5B964F-9671-47F3-93F1-80654E8C4913}" destId="{209F6BF1-F310-432F-9F14-62AE362FFE70}" srcOrd="0" destOrd="0" presId="urn:microsoft.com/office/officeart/2005/8/layout/chevron2"/>
    <dgm:cxn modelId="{DDDB66CA-8E88-4D83-9319-88AD01C284F9}" type="presParOf" srcId="{5A5B964F-9671-47F3-93F1-80654E8C4913}" destId="{FDC2EFB9-1D96-4BEF-B536-AEB84A9BDF1C}" srcOrd="1" destOrd="0" presId="urn:microsoft.com/office/officeart/2005/8/layout/chevron2"/>
    <dgm:cxn modelId="{794421BC-706D-4954-AD11-E9AFAD02D7A7}" type="presParOf" srcId="{58AA891B-808E-4BFA-82ED-5A6634B85410}" destId="{EEF6760B-4F9E-45F2-8CB1-8A793625C2BE}" srcOrd="5" destOrd="0" presId="urn:microsoft.com/office/officeart/2005/8/layout/chevron2"/>
    <dgm:cxn modelId="{BB225332-8EBC-45F7-A01B-4590BEC0AD9D}" type="presParOf" srcId="{58AA891B-808E-4BFA-82ED-5A6634B85410}" destId="{1A2C9F1F-E07B-4545-846D-6FB54279A0F5}" srcOrd="6" destOrd="0" presId="urn:microsoft.com/office/officeart/2005/8/layout/chevron2"/>
    <dgm:cxn modelId="{C7FE9EDD-E7DE-45AB-BA71-C65207CF1A9D}" type="presParOf" srcId="{1A2C9F1F-E07B-4545-846D-6FB54279A0F5}" destId="{B0936769-FE99-42C3-A4D6-1175916D11C8}" srcOrd="0" destOrd="0" presId="urn:microsoft.com/office/officeart/2005/8/layout/chevron2"/>
    <dgm:cxn modelId="{9FB9124A-2DFD-44B4-B7FF-BA159C4D08DE}" type="presParOf" srcId="{1A2C9F1F-E07B-4545-846D-6FB54279A0F5}" destId="{F4E841FA-2120-48D0-A775-C498CB5A4311}" srcOrd="1" destOrd="0" presId="urn:microsoft.com/office/officeart/2005/8/layout/chevron2"/>
    <dgm:cxn modelId="{317EAD7E-3F6F-4CF4-9C3B-D179FC2EDF00}" type="presParOf" srcId="{58AA891B-808E-4BFA-82ED-5A6634B85410}" destId="{0F3E3D34-5876-48E6-8F5F-0FD9F7DD3B54}" srcOrd="7" destOrd="0" presId="urn:microsoft.com/office/officeart/2005/8/layout/chevron2"/>
    <dgm:cxn modelId="{69D79C65-3677-4DCE-85D3-281E75578088}" type="presParOf" srcId="{58AA891B-808E-4BFA-82ED-5A6634B85410}" destId="{F8699D79-2A46-4240-97BA-FD399BA14199}" srcOrd="8" destOrd="0" presId="urn:microsoft.com/office/officeart/2005/8/layout/chevron2"/>
    <dgm:cxn modelId="{96A8F43D-B3AA-476D-BE35-D15EF0C3791B}" type="presParOf" srcId="{F8699D79-2A46-4240-97BA-FD399BA14199}" destId="{61E6883D-526B-4DD6-8D37-1A9C28C92D98}" srcOrd="0" destOrd="0" presId="urn:microsoft.com/office/officeart/2005/8/layout/chevron2"/>
    <dgm:cxn modelId="{E60D35AC-EB36-40CC-873B-AC8E11292E94}" type="presParOf" srcId="{F8699D79-2A46-4240-97BA-FD399BA14199}" destId="{373DC9B4-41BD-4815-8080-D598B7D46CC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BB6E3-0569-4FED-9F67-556AF93ABB2D}">
      <dsp:nvSpPr>
        <dsp:cNvPr id="0" name=""/>
        <dsp:cNvSpPr/>
      </dsp:nvSpPr>
      <dsp:spPr>
        <a:xfrm rot="5400000">
          <a:off x="-130771" y="132609"/>
          <a:ext cx="871807" cy="6102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7.13</a:t>
          </a:r>
        </a:p>
      </dsp:txBody>
      <dsp:txXfrm rot="-5400000">
        <a:off x="1" y="306969"/>
        <a:ext cx="610264" cy="261543"/>
      </dsp:txXfrm>
    </dsp:sp>
    <dsp:sp modelId="{74B95ED2-F5D5-4D0C-833E-57375817073F}">
      <dsp:nvSpPr>
        <dsp:cNvPr id="0" name=""/>
        <dsp:cNvSpPr/>
      </dsp:nvSpPr>
      <dsp:spPr>
        <a:xfrm rot="5400000">
          <a:off x="4319951" y="-3707848"/>
          <a:ext cx="566674" cy="79860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500" kern="1200" dirty="0"/>
            <a:t>mit Definition 7.8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500" kern="1200" dirty="0"/>
            <a:t>für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de-DE" sz="15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de-DE" sz="1500" b="0" i="1" kern="1200" smtClean="0">
                      <a:latin typeface="Cambria Math" panose="02040503050406030204" pitchFamily="18" charset="0"/>
                    </a:rPr>
                    <m:t>𝑠</m:t>
                  </m:r>
                </m:e>
                <m:sub>
                  <m:r>
                    <a:rPr lang="de-DE" sz="1500" b="0" i="1" kern="1200" smtClean="0">
                      <a:latin typeface="Cambria Math" panose="02040503050406030204" pitchFamily="18" charset="0"/>
                    </a:rPr>
                    <m:t>1</m:t>
                  </m:r>
                </m:sub>
              </m:sSub>
              <m:r>
                <a:rPr lang="de-DE" sz="1500" b="0" i="1" kern="1200" smtClean="0">
                  <a:latin typeface="Cambria Math" panose="02040503050406030204" pitchFamily="18" charset="0"/>
                </a:rPr>
                <m:t>=</m:t>
              </m:r>
              <m:sSub>
                <m:sSubPr>
                  <m:ctrlPr>
                    <a:rPr lang="de-DE" sz="15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de-DE" sz="1500" b="0" i="1" kern="1200" smtClean="0">
                      <a:latin typeface="Cambria Math" panose="02040503050406030204" pitchFamily="18" charset="0"/>
                    </a:rPr>
                    <m:t>𝑠</m:t>
                  </m:r>
                </m:e>
                <m:sub>
                  <m:r>
                    <a:rPr lang="de-DE" sz="1500" b="0" i="1" kern="1200" smtClean="0">
                      <a:latin typeface="Cambria Math" panose="02040503050406030204" pitchFamily="18" charset="0"/>
                    </a:rPr>
                    <m:t>2</m:t>
                  </m:r>
                </m:sub>
              </m:sSub>
            </m:oMath>
          </a14:m>
          <a:r>
            <a:rPr lang="de-DE" sz="1500" kern="1200" dirty="0"/>
            <a:t> an den Stellen der Variablen in </a:t>
          </a:r>
          <a14:m xmlns:a14="http://schemas.microsoft.com/office/drawing/2010/main">
            <m:oMath xmlns:m="http://schemas.openxmlformats.org/officeDocument/2006/math">
              <m:r>
                <a:rPr lang="de-DE" sz="1500" b="0" i="1" kern="1200" smtClean="0">
                  <a:latin typeface="Cambria Math" panose="02040503050406030204" pitchFamily="18" charset="0"/>
                </a:rPr>
                <m:t>𝑡</m:t>
              </m:r>
            </m:oMath>
          </a14:m>
          <a:r>
            <a:rPr lang="de-DE" sz="1500" kern="1200" dirty="0"/>
            <a:t> gilt: </a:t>
          </a:r>
          <a14:m xmlns:a14="http://schemas.microsoft.com/office/drawing/2010/main">
            <m:oMath xmlns:m="http://schemas.openxmlformats.org/officeDocument/2006/math">
              <m:sSubSup>
                <m:sSubSupPr>
                  <m:ctrlPr>
                    <a:rPr lang="de-DE" sz="1500" i="1" kern="1200" smtClean="0">
                      <a:latin typeface="Cambria Math" panose="02040503050406030204" pitchFamily="18" charset="0"/>
                    </a:rPr>
                  </m:ctrlPr>
                </m:sSubSupPr>
                <m:e>
                  <m:r>
                    <a:rPr lang="de-DE" sz="1500" kern="1200" smtClean="0">
                      <a:latin typeface="Cambria Math" panose="02040503050406030204" pitchFamily="18" charset="0"/>
                    </a:rPr>
                    <m:t>𝑉𝑎𝑙</m:t>
                  </m:r>
                </m:e>
                <m:sub>
                  <m:sSub>
                    <m:sSubPr>
                      <m:ctrlPr>
                        <a:rPr lang="de-DE" sz="150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de-DE" sz="1500" kern="1200" smtClean="0">
                          <a:latin typeface="Cambria Math" panose="02040503050406030204" pitchFamily="18" charset="0"/>
                        </a:rPr>
                        <m:t>𝑠</m:t>
                      </m:r>
                    </m:e>
                    <m:sub>
                      <m:r>
                        <a:rPr lang="de-DE" sz="1500" kern="1200" smtClean="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</m:sub>
                <m:sup>
                  <m:r>
                    <a:rPr lang="de-DE" sz="1500" kern="1200" smtClean="0">
                      <a:latin typeface="Cambria Math" panose="02040503050406030204" pitchFamily="18" charset="0"/>
                    </a:rPr>
                    <m:t>𝑀</m:t>
                  </m:r>
                </m:sup>
              </m:sSubSup>
              <m:d>
                <m:dPr>
                  <m:ctrlPr>
                    <a:rPr lang="de-DE" sz="1500" i="1" kern="1200" smtClean="0">
                      <a:latin typeface="Cambria Math" panose="02040503050406030204" pitchFamily="18" charset="0"/>
                    </a:rPr>
                  </m:ctrlPr>
                </m:dPr>
                <m:e>
                  <m:r>
                    <a:rPr lang="de-DE" sz="1500" kern="1200" smtClean="0">
                      <a:latin typeface="Cambria Math" panose="02040503050406030204" pitchFamily="18" charset="0"/>
                    </a:rPr>
                    <m:t>𝑡</m:t>
                  </m:r>
                </m:e>
              </m:d>
              <m:r>
                <a:rPr lang="de-DE" sz="1500" kern="1200" smtClean="0">
                  <a:latin typeface="Cambria Math" panose="02040503050406030204" pitchFamily="18" charset="0"/>
                </a:rPr>
                <m:t>=</m:t>
              </m:r>
              <m:sSubSup>
                <m:sSubSupPr>
                  <m:ctrlPr>
                    <a:rPr lang="de-DE" sz="1500" i="1" kern="1200">
                      <a:latin typeface="Cambria Math" panose="02040503050406030204" pitchFamily="18" charset="0"/>
                    </a:rPr>
                  </m:ctrlPr>
                </m:sSubSupPr>
                <m:e>
                  <m:r>
                    <a:rPr lang="de-DE" sz="1500" kern="1200">
                      <a:latin typeface="Cambria Math" panose="02040503050406030204" pitchFamily="18" charset="0"/>
                    </a:rPr>
                    <m:t>𝑉𝑎𝑙</m:t>
                  </m:r>
                </m:e>
                <m:sub>
                  <m:sSub>
                    <m:sSubPr>
                      <m:ctrlPr>
                        <a:rPr lang="de-DE" sz="1500" i="1" kern="120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de-DE" sz="1500" kern="1200">
                          <a:latin typeface="Cambria Math" panose="02040503050406030204" pitchFamily="18" charset="0"/>
                        </a:rPr>
                        <m:t>𝑠</m:t>
                      </m:r>
                    </m:e>
                    <m:sub>
                      <m:r>
                        <a:rPr lang="de-DE" sz="1500" kern="1200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</m:sub>
                <m:sup>
                  <m:r>
                    <a:rPr lang="de-DE" sz="1500" kern="1200">
                      <a:latin typeface="Cambria Math" panose="02040503050406030204" pitchFamily="18" charset="0"/>
                    </a:rPr>
                    <m:t>𝑀</m:t>
                  </m:r>
                </m:sup>
              </m:sSubSup>
              <m:d>
                <m:dPr>
                  <m:ctrlPr>
                    <a:rPr lang="de-DE" sz="1500" i="1" kern="1200">
                      <a:latin typeface="Cambria Math" panose="02040503050406030204" pitchFamily="18" charset="0"/>
                    </a:rPr>
                  </m:ctrlPr>
                </m:dPr>
                <m:e>
                  <m:r>
                    <a:rPr lang="de-DE" sz="1500" kern="1200">
                      <a:latin typeface="Cambria Math" panose="02040503050406030204" pitchFamily="18" charset="0"/>
                    </a:rPr>
                    <m:t>𝑡</m:t>
                  </m:r>
                </m:e>
              </m:d>
            </m:oMath>
          </a14:m>
          <a:endParaRPr lang="de-DE" sz="1500" kern="1200" dirty="0"/>
        </a:p>
      </dsp:txBody>
      <dsp:txXfrm rot="-5400000">
        <a:off x="610265" y="29501"/>
        <a:ext cx="7958384" cy="511348"/>
      </dsp:txXfrm>
    </dsp:sp>
    <dsp:sp modelId="{EBC25B34-F0F8-4129-84DA-0DFB36C81B36}">
      <dsp:nvSpPr>
        <dsp:cNvPr id="0" name=""/>
        <dsp:cNvSpPr/>
      </dsp:nvSpPr>
      <dsp:spPr>
        <a:xfrm rot="5400000">
          <a:off x="-130771" y="884097"/>
          <a:ext cx="871807" cy="6102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7.14</a:t>
          </a:r>
        </a:p>
      </dsp:txBody>
      <dsp:txXfrm rot="-5400000">
        <a:off x="1" y="1058457"/>
        <a:ext cx="610264" cy="261543"/>
      </dsp:txXfrm>
    </dsp:sp>
    <dsp:sp modelId="{74DCB3FC-8E98-4DAA-8037-509172FF49A3}">
      <dsp:nvSpPr>
        <dsp:cNvPr id="0" name=""/>
        <dsp:cNvSpPr/>
      </dsp:nvSpPr>
      <dsp:spPr>
        <a:xfrm rot="5400000">
          <a:off x="4319951" y="-2956359"/>
          <a:ext cx="566674" cy="79860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500" kern="1200" dirty="0"/>
            <a:t>mit Definition 7.11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500" kern="1200" dirty="0"/>
            <a:t>für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de-DE" sz="15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de-DE" sz="1500" b="0" i="1" kern="1200" smtClean="0">
                      <a:latin typeface="Cambria Math" panose="02040503050406030204" pitchFamily="18" charset="0"/>
                    </a:rPr>
                    <m:t>𝑠</m:t>
                  </m:r>
                </m:e>
                <m:sub>
                  <m:r>
                    <a:rPr lang="de-DE" sz="1500" b="0" i="1" kern="1200" smtClean="0">
                      <a:latin typeface="Cambria Math" panose="02040503050406030204" pitchFamily="18" charset="0"/>
                    </a:rPr>
                    <m:t>1</m:t>
                  </m:r>
                </m:sub>
              </m:sSub>
              <m:r>
                <a:rPr lang="de-DE" sz="1500" b="0" i="1" kern="1200" smtClean="0">
                  <a:latin typeface="Cambria Math" panose="02040503050406030204" pitchFamily="18" charset="0"/>
                </a:rPr>
                <m:t>=</m:t>
              </m:r>
              <m:sSub>
                <m:sSubPr>
                  <m:ctrlPr>
                    <a:rPr lang="de-DE" sz="15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de-DE" sz="1500" b="0" i="1" kern="1200" smtClean="0">
                      <a:latin typeface="Cambria Math" panose="02040503050406030204" pitchFamily="18" charset="0"/>
                    </a:rPr>
                    <m:t>𝑠</m:t>
                  </m:r>
                </m:e>
                <m:sub>
                  <m:r>
                    <a:rPr lang="de-DE" sz="1500" b="0" i="1" kern="1200" smtClean="0">
                      <a:latin typeface="Cambria Math" panose="02040503050406030204" pitchFamily="18" charset="0"/>
                    </a:rPr>
                    <m:t>2</m:t>
                  </m:r>
                </m:sub>
              </m:sSub>
            </m:oMath>
          </a14:m>
          <a:r>
            <a:rPr lang="de-DE" sz="1500" kern="1200" dirty="0"/>
            <a:t> an den Stellen der freien Variablen in </a:t>
          </a:r>
          <a14:m xmlns:a14="http://schemas.microsoft.com/office/drawing/2010/main">
            <m:oMath xmlns:m="http://schemas.openxmlformats.org/officeDocument/2006/math">
              <m:r>
                <a:rPr lang="de-DE" sz="1500" b="0" i="1" kern="1200" smtClean="0">
                  <a:latin typeface="Cambria Math" panose="02040503050406030204" pitchFamily="18" charset="0"/>
                </a:rPr>
                <m:t>𝐴</m:t>
              </m:r>
            </m:oMath>
          </a14:m>
          <a:r>
            <a:rPr lang="de-DE" sz="1500" kern="1200" dirty="0"/>
            <a:t> gilt: </a:t>
          </a:r>
          <a14:m xmlns:a14="http://schemas.microsoft.com/office/drawing/2010/main">
            <m:oMath xmlns:m="http://schemas.openxmlformats.org/officeDocument/2006/math">
              <m:r>
                <a:rPr lang="de-DE" sz="1500" kern="1200" dirty="0" smtClean="0">
                  <a:latin typeface="Cambria Math" panose="02040503050406030204" pitchFamily="18" charset="0"/>
                </a:rPr>
                <m:t>𝑀</m:t>
              </m:r>
              <m:r>
                <a:rPr lang="de-DE" sz="1500" kern="1200" dirty="0" smtClean="0">
                  <a:latin typeface="Cambria Math" panose="02040503050406030204" pitchFamily="18" charset="0"/>
                </a:rPr>
                <m:t>,</m:t>
              </m:r>
              <m:sSub>
                <m:sSubPr>
                  <m:ctrlPr>
                    <a:rPr lang="de-DE" sz="1500" i="1" kern="1200" dirty="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de-DE" sz="1500" kern="1200" dirty="0" smtClean="0">
                      <a:latin typeface="Cambria Math" panose="02040503050406030204" pitchFamily="18" charset="0"/>
                    </a:rPr>
                    <m:t>𝑠</m:t>
                  </m:r>
                </m:e>
                <m:sub>
                  <m:r>
                    <a:rPr lang="de-DE" sz="1500" kern="1200" dirty="0" smtClean="0">
                      <a:latin typeface="Cambria Math" panose="02040503050406030204" pitchFamily="18" charset="0"/>
                    </a:rPr>
                    <m:t>1</m:t>
                  </m:r>
                </m:sub>
              </m:sSub>
              <m:r>
                <a:rPr lang="de-DE" sz="1500" kern="1200" dirty="0" smtClean="0">
                  <a:latin typeface="Cambria Math" panose="02040503050406030204" pitchFamily="18" charset="0"/>
                </a:rPr>
                <m:t>⊨</m:t>
              </m:r>
              <m:r>
                <a:rPr lang="de-DE" sz="1500" kern="1200" dirty="0" smtClean="0">
                  <a:latin typeface="Cambria Math" panose="02040503050406030204" pitchFamily="18" charset="0"/>
                </a:rPr>
                <m:t>𝐴</m:t>
              </m:r>
              <m:r>
                <a:rPr lang="de-DE" sz="1500" b="0" i="1" kern="1200" dirty="0" smtClean="0">
                  <a:latin typeface="Cambria Math" panose="02040503050406030204" pitchFamily="18" charset="0"/>
                </a:rPr>
                <m:t>⇔</m:t>
              </m:r>
              <m:r>
                <a:rPr lang="de-DE" sz="1500" kern="1200" dirty="0">
                  <a:latin typeface="Cambria Math" panose="02040503050406030204" pitchFamily="18" charset="0"/>
                </a:rPr>
                <m:t>𝑀</m:t>
              </m:r>
              <m:r>
                <a:rPr lang="de-DE" sz="1500" kern="1200" dirty="0">
                  <a:latin typeface="Cambria Math" panose="02040503050406030204" pitchFamily="18" charset="0"/>
                </a:rPr>
                <m:t>,</m:t>
              </m:r>
              <m:sSub>
                <m:sSubPr>
                  <m:ctrlPr>
                    <a:rPr lang="de-DE" sz="1500" i="1" kern="1200" dirty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de-DE" sz="1500" kern="1200" dirty="0">
                      <a:latin typeface="Cambria Math" panose="02040503050406030204" pitchFamily="18" charset="0"/>
                    </a:rPr>
                    <m:t>𝑠</m:t>
                  </m:r>
                </m:e>
                <m:sub>
                  <m:r>
                    <a:rPr lang="de-DE" sz="1500" kern="1200" dirty="0" smtClean="0">
                      <a:latin typeface="Cambria Math" panose="02040503050406030204" pitchFamily="18" charset="0"/>
                    </a:rPr>
                    <m:t>2</m:t>
                  </m:r>
                </m:sub>
              </m:sSub>
              <m:r>
                <a:rPr lang="de-DE" sz="1500" kern="1200" dirty="0">
                  <a:latin typeface="Cambria Math" panose="02040503050406030204" pitchFamily="18" charset="0"/>
                </a:rPr>
                <m:t>⊨</m:t>
              </m:r>
              <m:r>
                <a:rPr lang="de-DE" sz="1500" kern="1200" dirty="0">
                  <a:latin typeface="Cambria Math" panose="02040503050406030204" pitchFamily="18" charset="0"/>
                </a:rPr>
                <m:t>𝐴</m:t>
              </m:r>
            </m:oMath>
          </a14:m>
          <a:endParaRPr lang="de-DE" sz="1500" kern="1200" dirty="0"/>
        </a:p>
      </dsp:txBody>
      <dsp:txXfrm rot="-5400000">
        <a:off x="610265" y="780990"/>
        <a:ext cx="7958384" cy="511348"/>
      </dsp:txXfrm>
    </dsp:sp>
    <dsp:sp modelId="{209F6BF1-F310-432F-9F14-62AE362FFE70}">
      <dsp:nvSpPr>
        <dsp:cNvPr id="0" name=""/>
        <dsp:cNvSpPr/>
      </dsp:nvSpPr>
      <dsp:spPr>
        <a:xfrm rot="5400000">
          <a:off x="-130771" y="1635586"/>
          <a:ext cx="871807" cy="6102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7.15</a:t>
          </a:r>
        </a:p>
      </dsp:txBody>
      <dsp:txXfrm rot="-5400000">
        <a:off x="1" y="1809946"/>
        <a:ext cx="610264" cy="261543"/>
      </dsp:txXfrm>
    </dsp:sp>
    <dsp:sp modelId="{FDC2EFB9-1D96-4BEF-B536-AEB84A9BDF1C}">
      <dsp:nvSpPr>
        <dsp:cNvPr id="0" name=""/>
        <dsp:cNvSpPr/>
      </dsp:nvSpPr>
      <dsp:spPr>
        <a:xfrm rot="5400000">
          <a:off x="4319951" y="-2204871"/>
          <a:ext cx="566674" cy="79860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500" kern="1200" dirty="0"/>
            <a:t>für </a:t>
          </a:r>
          <a14:m xmlns:a14="http://schemas.microsoft.com/office/drawing/2010/main">
            <m:oMath xmlns:m="http://schemas.openxmlformats.org/officeDocument/2006/math">
              <m:r>
                <a:rPr lang="de-DE" sz="1500" b="0" i="1" kern="1200" smtClean="0">
                  <a:latin typeface="Cambria Math" panose="02040503050406030204" pitchFamily="18" charset="0"/>
                </a:rPr>
                <m:t>𝐴</m:t>
              </m:r>
            </m:oMath>
          </a14:m>
          <a:r>
            <a:rPr lang="de-DE" sz="1500" kern="1200" dirty="0"/>
            <a:t> Satz gilt: </a:t>
          </a:r>
          <a14:m xmlns:a14="http://schemas.microsoft.com/office/drawing/2010/main">
            <m:oMath xmlns:m="http://schemas.openxmlformats.org/officeDocument/2006/math">
              <m:r>
                <a:rPr lang="de-DE" sz="1500" kern="1200" dirty="0" smtClean="0">
                  <a:latin typeface="Cambria Math" panose="02040503050406030204" pitchFamily="18" charset="0"/>
                </a:rPr>
                <m:t>𝑀</m:t>
              </m:r>
              <m:r>
                <a:rPr lang="de-DE" sz="1500" kern="1200" dirty="0" smtClean="0">
                  <a:latin typeface="Cambria Math" panose="02040503050406030204" pitchFamily="18" charset="0"/>
                </a:rPr>
                <m:t>,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 </m:t>
              </m:r>
              <m:r>
                <a:rPr lang="de-DE" sz="1500" b="0" i="1" kern="1200" dirty="0" smtClean="0">
                  <a:latin typeface="Cambria Math" panose="02040503050406030204" pitchFamily="18" charset="0"/>
                </a:rPr>
                <m:t>𝑠</m:t>
              </m:r>
              <m:r>
                <a:rPr lang="de-DE" sz="1500" kern="1200" dirty="0" smtClean="0">
                  <a:latin typeface="Cambria Math" panose="02040503050406030204" pitchFamily="18" charset="0"/>
                </a:rPr>
                <m:t>⊨</m:t>
              </m:r>
              <m:r>
                <a:rPr lang="de-DE" sz="1500" kern="1200" dirty="0" smtClean="0">
                  <a:latin typeface="Cambria Math" panose="02040503050406030204" pitchFamily="18" charset="0"/>
                </a:rPr>
                <m:t>𝐴</m:t>
              </m:r>
              <m:r>
                <a:rPr lang="de-DE" sz="1500" b="0" i="1" kern="1200" dirty="0" smtClean="0">
                  <a:latin typeface="Cambria Math" panose="02040503050406030204" pitchFamily="18" charset="0"/>
                </a:rPr>
                <m:t>⇔</m:t>
              </m:r>
              <m:r>
                <a:rPr lang="de-DE" sz="1500" kern="1200" dirty="0">
                  <a:latin typeface="Cambria Math" panose="02040503050406030204" pitchFamily="18" charset="0"/>
                </a:rPr>
                <m:t>𝑀</m:t>
              </m:r>
              <m:r>
                <a:rPr lang="de-DE" sz="1500" kern="1200" dirty="0">
                  <a:latin typeface="Cambria Math" panose="02040503050406030204" pitchFamily="18" charset="0"/>
                </a:rPr>
                <m:t>,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 </m:t>
              </m:r>
              <m:r>
                <a:rPr lang="de-DE" sz="1500" b="0" i="1" kern="1200" dirty="0" smtClean="0">
                  <a:latin typeface="Cambria Math" panose="02040503050406030204" pitchFamily="18" charset="0"/>
                </a:rPr>
                <m:t>𝑠</m:t>
              </m:r>
              <m:r>
                <a:rPr lang="de-DE" sz="1500" b="0" i="1" kern="1200" dirty="0" smtClean="0">
                  <a:latin typeface="Cambria Math" panose="02040503050406030204" pitchFamily="18" charset="0"/>
                </a:rPr>
                <m:t>′</m:t>
              </m:r>
              <m:r>
                <a:rPr lang="de-DE" sz="1500" kern="1200" dirty="0">
                  <a:latin typeface="Cambria Math" panose="02040503050406030204" pitchFamily="18" charset="0"/>
                </a:rPr>
                <m:t>⊨</m:t>
              </m:r>
              <m:r>
                <a:rPr lang="de-DE" sz="1500" kern="1200" dirty="0">
                  <a:latin typeface="Cambria Math" panose="02040503050406030204" pitchFamily="18" charset="0"/>
                </a:rPr>
                <m:t>𝐴</m:t>
              </m:r>
            </m:oMath>
          </a14:m>
          <a:r>
            <a:rPr lang="de-DE" sz="1500" kern="1200" dirty="0"/>
            <a:t> für jedes </a:t>
          </a:r>
          <a14:m xmlns:a14="http://schemas.microsoft.com/office/drawing/2010/main">
            <m:oMath xmlns:m="http://schemas.openxmlformats.org/officeDocument/2006/math">
              <m:r>
                <a:rPr lang="de-DE" sz="1500" b="0" i="1" kern="1200" smtClean="0">
                  <a:latin typeface="Cambria Math" panose="02040503050406030204" pitchFamily="18" charset="0"/>
                </a:rPr>
                <m:t>𝑠</m:t>
              </m:r>
              <m:r>
                <a:rPr lang="de-DE" sz="1500" b="0" i="1" kern="1200" smtClean="0">
                  <a:latin typeface="Cambria Math" panose="02040503050406030204" pitchFamily="18" charset="0"/>
                </a:rPr>
                <m:t>′</m:t>
              </m:r>
            </m:oMath>
          </a14:m>
          <a:endParaRPr lang="de-DE" sz="1500" kern="1200" dirty="0"/>
        </a:p>
      </dsp:txBody>
      <dsp:txXfrm rot="-5400000">
        <a:off x="610265" y="1532478"/>
        <a:ext cx="7958384" cy="511348"/>
      </dsp:txXfrm>
    </dsp:sp>
    <dsp:sp modelId="{B0936769-FE99-42C3-A4D6-1175916D11C8}">
      <dsp:nvSpPr>
        <dsp:cNvPr id="0" name=""/>
        <dsp:cNvSpPr/>
      </dsp:nvSpPr>
      <dsp:spPr>
        <a:xfrm rot="5400000">
          <a:off x="-130771" y="2387074"/>
          <a:ext cx="871807" cy="6102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7.17</a:t>
          </a:r>
        </a:p>
      </dsp:txBody>
      <dsp:txXfrm rot="-5400000">
        <a:off x="1" y="2561434"/>
        <a:ext cx="610264" cy="261543"/>
      </dsp:txXfrm>
    </dsp:sp>
    <dsp:sp modelId="{F4E841FA-2120-48D0-A775-C498CB5A4311}">
      <dsp:nvSpPr>
        <dsp:cNvPr id="0" name=""/>
        <dsp:cNvSpPr/>
      </dsp:nvSpPr>
      <dsp:spPr>
        <a:xfrm rot="5400000">
          <a:off x="4319951" y="-1453382"/>
          <a:ext cx="566674" cy="79860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500" kern="1200" dirty="0"/>
            <a:t>für </a:t>
          </a:r>
          <a14:m xmlns:a14="http://schemas.microsoft.com/office/drawing/2010/main">
            <m:oMath xmlns:m="http://schemas.openxmlformats.org/officeDocument/2006/math">
              <m:r>
                <a:rPr lang="de-DE" sz="1500" b="0" i="1" kern="1200" smtClean="0">
                  <a:latin typeface="Cambria Math" panose="02040503050406030204" pitchFamily="18" charset="0"/>
                </a:rPr>
                <m:t>𝐴</m:t>
              </m:r>
            </m:oMath>
          </a14:m>
          <a:r>
            <a:rPr lang="de-DE" sz="1500" kern="1200" dirty="0"/>
            <a:t> Satz gilt: </a:t>
          </a:r>
          <a14:m xmlns:a14="http://schemas.microsoft.com/office/drawing/2010/main">
            <m:oMath xmlns:m="http://schemas.openxmlformats.org/officeDocument/2006/math">
              <m:r>
                <a:rPr lang="de-DE" sz="1500" kern="1200" dirty="0" smtClean="0">
                  <a:latin typeface="Cambria Math" panose="02040503050406030204" pitchFamily="18" charset="0"/>
                </a:rPr>
                <m:t>𝑀</m:t>
              </m:r>
              <m:r>
                <a:rPr lang="de-DE" sz="1500" kern="1200" dirty="0" smtClean="0">
                  <a:latin typeface="Cambria Math" panose="02040503050406030204" pitchFamily="18" charset="0"/>
                </a:rPr>
                <m:t>⊨</m:t>
              </m:r>
              <m:r>
                <a:rPr lang="de-DE" sz="1500" kern="1200" dirty="0" smtClean="0">
                  <a:latin typeface="Cambria Math" panose="02040503050406030204" pitchFamily="18" charset="0"/>
                </a:rPr>
                <m:t>𝐴</m:t>
              </m:r>
              <m:r>
                <a:rPr lang="de-DE" sz="1500" b="0" i="1" kern="1200" dirty="0" smtClean="0">
                  <a:latin typeface="Cambria Math" panose="02040503050406030204" pitchFamily="18" charset="0"/>
                </a:rPr>
                <m:t>⇔</m:t>
              </m:r>
              <m:r>
                <a:rPr lang="de-DE" sz="1500" kern="1200" dirty="0">
                  <a:latin typeface="Cambria Math" panose="02040503050406030204" pitchFamily="18" charset="0"/>
                </a:rPr>
                <m:t>𝑀</m:t>
              </m:r>
              <m:r>
                <a:rPr lang="de-DE" sz="1500" kern="1200" dirty="0">
                  <a:latin typeface="Cambria Math" panose="02040503050406030204" pitchFamily="18" charset="0"/>
                </a:rPr>
                <m:t>,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 </m:t>
              </m:r>
              <m:r>
                <a:rPr lang="de-DE" sz="1500" b="0" i="1" kern="1200" dirty="0" smtClean="0">
                  <a:latin typeface="Cambria Math" panose="02040503050406030204" pitchFamily="18" charset="0"/>
                </a:rPr>
                <m:t>𝑠</m:t>
              </m:r>
              <m:r>
                <a:rPr lang="de-DE" sz="1500" kern="1200" dirty="0">
                  <a:latin typeface="Cambria Math" panose="02040503050406030204" pitchFamily="18" charset="0"/>
                </a:rPr>
                <m:t>⊨</m:t>
              </m:r>
              <m:r>
                <a:rPr lang="de-DE" sz="1500" kern="1200" dirty="0">
                  <a:latin typeface="Cambria Math" panose="02040503050406030204" pitchFamily="18" charset="0"/>
                </a:rPr>
                <m:t>𝐴</m:t>
              </m:r>
            </m:oMath>
          </a14:m>
          <a:endParaRPr lang="de-DE" sz="1500" kern="1200" dirty="0"/>
        </a:p>
      </dsp:txBody>
      <dsp:txXfrm rot="-5400000">
        <a:off x="610265" y="2283967"/>
        <a:ext cx="7958384" cy="511348"/>
      </dsp:txXfrm>
    </dsp:sp>
    <dsp:sp modelId="{61E6883D-526B-4DD6-8D37-1A9C28C92D98}">
      <dsp:nvSpPr>
        <dsp:cNvPr id="0" name=""/>
        <dsp:cNvSpPr/>
      </dsp:nvSpPr>
      <dsp:spPr>
        <a:xfrm rot="5400000">
          <a:off x="-130771" y="3138562"/>
          <a:ext cx="871807" cy="6102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7.18</a:t>
          </a:r>
        </a:p>
      </dsp:txBody>
      <dsp:txXfrm rot="-5400000">
        <a:off x="1" y="3312922"/>
        <a:ext cx="610264" cy="261543"/>
      </dsp:txXfrm>
    </dsp:sp>
    <dsp:sp modelId="{373DC9B4-41BD-4815-8080-D598B7D46CCA}">
      <dsp:nvSpPr>
        <dsp:cNvPr id="0" name=""/>
        <dsp:cNvSpPr/>
      </dsp:nvSpPr>
      <dsp:spPr>
        <a:xfrm rot="5400000">
          <a:off x="4319951" y="-701894"/>
          <a:ext cx="566674" cy="79860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de-DE" sz="1500" kern="1200" dirty="0"/>
            <a:t>für </a:t>
          </a:r>
          <a14:m xmlns:a14="http://schemas.microsoft.com/office/drawing/2010/main">
            <m:oMath xmlns:m="http://schemas.openxmlformats.org/officeDocument/2006/math">
              <m:r>
                <a:rPr lang="de-DE" sz="1500" i="1" kern="1200" dirty="0" smtClean="0">
                  <a:latin typeface="Cambria Math" panose="02040503050406030204" pitchFamily="18" charset="0"/>
                </a:rPr>
                <m:t>𝐴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(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𝑥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)</m:t>
              </m:r>
            </m:oMath>
          </a14:m>
          <a:r>
            <a:rPr lang="de-DE" sz="1500" kern="1200" dirty="0"/>
            <a:t> enthält nur </a:t>
          </a:r>
          <a14:m xmlns:a14="http://schemas.microsoft.com/office/drawing/2010/main">
            <m:oMath xmlns:m="http://schemas.openxmlformats.org/officeDocument/2006/math">
              <m:r>
                <a:rPr lang="de-DE" sz="1500" i="1" kern="1200" dirty="0" smtClean="0">
                  <a:latin typeface="Cambria Math" panose="02040503050406030204" pitchFamily="18" charset="0"/>
                </a:rPr>
                <m:t>𝑥</m:t>
              </m:r>
            </m:oMath>
          </a14:m>
          <a:r>
            <a:rPr lang="de-DE" sz="1500" kern="1200" dirty="0"/>
            <a:t> frei gilt: 	</a:t>
          </a:r>
          <a14:m xmlns:a14="http://schemas.microsoft.com/office/drawing/2010/main">
            <m:oMath xmlns:m="http://schemas.openxmlformats.org/officeDocument/2006/math">
              <m:r>
                <a:rPr lang="de-DE" sz="1500" i="1" kern="1200" dirty="0" smtClean="0">
                  <a:latin typeface="Cambria Math" panose="02040503050406030204" pitchFamily="18" charset="0"/>
                </a:rPr>
                <m:t>𝑀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⊨∃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𝑥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 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𝐴</m:t>
              </m:r>
              <m:d>
                <m:dPr>
                  <m:ctrlPr>
                    <a:rPr lang="de-DE" sz="1500" i="1" kern="1200" dirty="0" smtClean="0">
                      <a:latin typeface="Cambria Math" panose="02040503050406030204" pitchFamily="18" charset="0"/>
                    </a:rPr>
                  </m:ctrlPr>
                </m:dPr>
                <m:e>
                  <m:r>
                    <a:rPr lang="de-DE" sz="1500" i="1" kern="1200" dirty="0" smtClean="0">
                      <a:latin typeface="Cambria Math" panose="02040503050406030204" pitchFamily="18" charset="0"/>
                    </a:rPr>
                    <m:t>𝑥</m:t>
                  </m:r>
                </m:e>
              </m:d>
              <m:r>
                <a:rPr lang="de-DE" sz="1500" b="0" i="1" kern="1200" dirty="0" smtClean="0">
                  <a:latin typeface="Cambria Math" panose="02040503050406030204" pitchFamily="18" charset="0"/>
                </a:rPr>
                <m:t>⇔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𝑀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,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𝑠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⊨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𝐴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(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𝑥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) </m:t>
              </m:r>
            </m:oMath>
          </a14:m>
          <a:r>
            <a:rPr lang="de-DE" sz="1500" kern="1200" dirty="0"/>
            <a:t>für mindestens ein </a:t>
          </a:r>
          <a14:m xmlns:a14="http://schemas.microsoft.com/office/drawing/2010/main">
            <m:oMath xmlns:m="http://schemas.openxmlformats.org/officeDocument/2006/math">
              <m:r>
                <a:rPr lang="de-DE" sz="1500" i="1" kern="1200" dirty="0" smtClean="0">
                  <a:latin typeface="Cambria Math" panose="02040503050406030204" pitchFamily="18" charset="0"/>
                </a:rPr>
                <m:t>𝑠</m:t>
              </m:r>
            </m:oMath>
          </a14:m>
          <a:r>
            <a:rPr lang="de-DE" sz="1500" kern="1200" dirty="0"/>
            <a:t>.</a:t>
          </a:r>
          <a:br>
            <a:rPr lang="de-DE" sz="1500" i="1" kern="1200" dirty="0">
              <a:latin typeface="Cambria Math" panose="02040503050406030204" pitchFamily="18" charset="0"/>
            </a:rPr>
          </a:br>
          <a:r>
            <a:rPr lang="de-DE" sz="1500" i="1" kern="1200" dirty="0">
              <a:latin typeface="Cambria Math" panose="02040503050406030204" pitchFamily="18" charset="0"/>
            </a:rPr>
            <a:t>					</a:t>
          </a:r>
          <a14:m xmlns:a14="http://schemas.microsoft.com/office/drawing/2010/main">
            <m:oMath xmlns:m="http://schemas.openxmlformats.org/officeDocument/2006/math">
              <m:r>
                <a:rPr lang="de-DE" sz="1500" i="1" kern="1200" dirty="0" smtClean="0">
                  <a:latin typeface="Cambria Math" panose="02040503050406030204" pitchFamily="18" charset="0"/>
                </a:rPr>
                <m:t>𝑀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⊨∀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𝑥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 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𝐴</m:t>
              </m:r>
              <m:d>
                <m:dPr>
                  <m:ctrlPr>
                    <a:rPr lang="de-DE" sz="1500" i="1" kern="1200" dirty="0" smtClean="0">
                      <a:latin typeface="Cambria Math" panose="02040503050406030204" pitchFamily="18" charset="0"/>
                    </a:rPr>
                  </m:ctrlPr>
                </m:dPr>
                <m:e>
                  <m:r>
                    <a:rPr lang="de-DE" sz="1500" i="1" kern="1200" dirty="0" smtClean="0">
                      <a:latin typeface="Cambria Math" panose="02040503050406030204" pitchFamily="18" charset="0"/>
                    </a:rPr>
                    <m:t>𝑥</m:t>
                  </m:r>
                </m:e>
              </m:d>
              <m:r>
                <a:rPr lang="de-DE" sz="1500" b="0" i="1" kern="1200" dirty="0" smtClean="0">
                  <a:latin typeface="Cambria Math" panose="02040503050406030204" pitchFamily="18" charset="0"/>
                </a:rPr>
                <m:t>⇔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𝑀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,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𝑠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⊨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𝐴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(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𝑥</m:t>
              </m:r>
              <m:r>
                <a:rPr lang="de-DE" sz="1500" i="1" kern="1200" dirty="0" smtClean="0">
                  <a:latin typeface="Cambria Math" panose="02040503050406030204" pitchFamily="18" charset="0"/>
                </a:rPr>
                <m:t>) </m:t>
              </m:r>
            </m:oMath>
          </a14:m>
          <a:r>
            <a:rPr lang="de-DE" sz="1500" kern="1200" dirty="0"/>
            <a:t>für alle </a:t>
          </a:r>
          <a14:m xmlns:a14="http://schemas.microsoft.com/office/drawing/2010/main">
            <m:oMath xmlns:m="http://schemas.openxmlformats.org/officeDocument/2006/math">
              <m:r>
                <a:rPr lang="de-DE" sz="1500" i="1" kern="1200" dirty="0" smtClean="0">
                  <a:latin typeface="Cambria Math" panose="02040503050406030204" pitchFamily="18" charset="0"/>
                </a:rPr>
                <m:t>𝑠</m:t>
              </m:r>
            </m:oMath>
          </a14:m>
          <a:r>
            <a:rPr lang="de-DE" sz="1500" kern="1200" dirty="0"/>
            <a:t>.</a:t>
          </a:r>
        </a:p>
      </dsp:txBody>
      <dsp:txXfrm rot="-5400000">
        <a:off x="610265" y="3035455"/>
        <a:ext cx="7958384" cy="511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7B312-FF0B-4E78-A77D-655F2D11315F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4CB5F-CA25-4357-BC7E-A3A900D4F3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7223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7432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1946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5895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6771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7077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1931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0800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559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408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635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35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983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1006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7622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673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08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AAA0B-DC94-42A9-A251-DE4AEF559E56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E66096C-9A57-45A8-87C4-7E6745D9A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215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199CE0-00C2-F1F5-F79C-49F5058A04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Prädikatenlogik </a:t>
            </a:r>
            <a:br>
              <a:rPr lang="de-DE" dirty="0"/>
            </a:br>
            <a:r>
              <a:rPr lang="de-DE" dirty="0"/>
              <a:t>erster Stufe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2F1FA13-156E-E9E3-DAB3-707B593E3E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Proseminar: Aussagenlogik und Boolesche </a:t>
            </a:r>
            <a:r>
              <a:rPr lang="de-DE" dirty="0" err="1"/>
              <a:t>Algebren</a:t>
            </a:r>
            <a:endParaRPr lang="de-DE" dirty="0"/>
          </a:p>
          <a:p>
            <a:r>
              <a:rPr lang="de-DE" dirty="0"/>
              <a:t>von Kira Obiedzinski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12C88F-0D0F-239D-F8E2-3A494FE12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13.03.2024</a:t>
            </a:r>
          </a:p>
        </p:txBody>
      </p:sp>
    </p:spTree>
    <p:extLst>
      <p:ext uri="{BB962C8B-B14F-4D97-AF65-F5344CB8AC3E}">
        <p14:creationId xmlns:p14="http://schemas.microsoft.com/office/powerpoint/2010/main" val="2914826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A462B6-4D26-E5FE-21D1-30DB0935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dirty="0"/>
              <a:t>Syntax - Formeln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24142DBF-A781-1E4C-2B99-FA1D9C4FA5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60589"/>
                <a:ext cx="8596668" cy="38807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i="1" dirty="0"/>
                  <a:t>Definition 6.5 (Formeln)</a:t>
                </a:r>
              </a:p>
              <a:p>
                <a:pPr marL="0" indent="0">
                  <a:buNone/>
                </a:pPr>
                <a:r>
                  <a:rPr lang="de-DE" dirty="0"/>
                  <a:t>	Die Menge der Formeln </a:t>
                </a:r>
                <a:r>
                  <a:rPr lang="de-DE" dirty="0" err="1"/>
                  <a:t>Frm</a:t>
                </a:r>
                <a:r>
                  <a:rPr lang="de-DE" dirty="0"/>
                  <a:t>(</a:t>
                </a:r>
                <a:r>
                  <a:rPr lang="de-DE" dirty="0">
                    <a:latin typeface="Script MT Bold" panose="03040602040607080904" pitchFamily="66" charset="0"/>
                  </a:rPr>
                  <a:t>L</a:t>
                </a:r>
                <a:r>
                  <a:rPr lang="de-DE" dirty="0"/>
                  <a:t>) der Sprache </a:t>
                </a:r>
                <a:r>
                  <a:rPr lang="de-DE" dirty="0">
                    <a:latin typeface="Script MT Bold" panose="03040602040607080904" pitchFamily="66" charset="0"/>
                  </a:rPr>
                  <a:t>L</a:t>
                </a:r>
                <a:r>
                  <a:rPr lang="de-DE" dirty="0"/>
                  <a:t> ist induktiv definiert durch: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de-DE" sz="1700" dirty="0"/>
                  <a:t>⊥ ist eine atomare Formel.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de-DE" sz="1700" dirty="0"/>
                  <a:t>Wenn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de-DE" sz="1700" dirty="0"/>
                  <a:t> ein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sz="1700" dirty="0"/>
                  <a:t>-stelliges Prädikatsymbol von </a:t>
                </a:r>
                <a:r>
                  <a:rPr lang="de-DE" sz="1700" dirty="0">
                    <a:latin typeface="Script MT Bold" panose="03040602040607080904" pitchFamily="66" charset="0"/>
                  </a:rPr>
                  <a:t>L</a:t>
                </a:r>
                <a:r>
                  <a:rPr lang="de-DE" sz="1700" dirty="0"/>
                  <a:t> ist und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7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smtClean="0">
                        <a:latin typeface="Cambria Math" panose="02040503050406030204" pitchFamily="18" charset="0"/>
                      </a:rPr>
                      <m:t>, . . . , </m:t>
                    </m:r>
                    <m:sSub>
                      <m:sSubPr>
                        <m:ctrlPr>
                          <a:rPr lang="de-DE" sz="17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sz="1700" dirty="0"/>
                  <a:t> Terme von </a:t>
                </a:r>
                <a:r>
                  <a:rPr lang="de-DE" sz="1700" dirty="0">
                    <a:latin typeface="Script MT Bold" panose="03040602040607080904" pitchFamily="66" charset="0"/>
                  </a:rPr>
                  <a:t>L</a:t>
                </a:r>
                <a:r>
                  <a:rPr lang="de-DE" sz="1700" dirty="0"/>
                  <a:t> sind, dann ist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sz="17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smtClean="0">
                        <a:latin typeface="Cambria Math" panose="02040503050406030204" pitchFamily="18" charset="0"/>
                      </a:rPr>
                      <m:t>, . . . , </m:t>
                    </m:r>
                    <m:sSub>
                      <m:sSubPr>
                        <m:ctrlPr>
                          <a:rPr lang="de-DE" sz="17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de-DE" sz="170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 eine atomare Formel.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de-DE" sz="1700" dirty="0"/>
                  <a:t>Wenn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7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sz="1700" dirty="0"/>
                  <a:t> und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7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e-DE" sz="1700" dirty="0"/>
                  <a:t> Terme von </a:t>
                </a:r>
                <a:r>
                  <a:rPr lang="de-DE" sz="1700" dirty="0">
                    <a:latin typeface="Script MT Bold" panose="03040602040607080904" pitchFamily="66" charset="0"/>
                  </a:rPr>
                  <a:t>L</a:t>
                </a:r>
                <a:r>
                  <a:rPr lang="de-DE" sz="1700" dirty="0"/>
                  <a:t> sind, dann ist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de-DE" sz="17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de-DE" sz="17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 eine atomare Formel.</a:t>
                </a:r>
              </a:p>
              <a:p>
                <a:endParaRPr lang="de-DE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24142DBF-A781-1E4C-2B99-FA1D9C4FA5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60589"/>
                <a:ext cx="8596668" cy="3880773"/>
              </a:xfrm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2686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4930EF-821D-67A9-DC4E-66644FB56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 - Formeln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023C88AE-5C4C-76EE-3890-96D9ECEEE38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800100" lvl="1" indent="-342900">
                  <a:buFont typeface="+mj-lt"/>
                  <a:buAutoNum type="arabicPeriod" startAt="4"/>
                </a:pPr>
                <a:r>
                  <a:rPr lang="de-DE" sz="1700" dirty="0"/>
                  <a:t>Wenn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eine Formel ist, dann ist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¬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eine Formel.</a:t>
                </a:r>
              </a:p>
              <a:p>
                <a:pPr marL="800100" lvl="1" indent="-342900">
                  <a:buFont typeface="+mj-lt"/>
                  <a:buAutoNum type="arabicPeriod" startAt="4"/>
                </a:pPr>
                <a:r>
                  <a:rPr lang="de-DE" sz="1700" dirty="0"/>
                  <a:t>Wenn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und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Formeln sind, dann ist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 ∧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 eine Formel.</a:t>
                </a:r>
              </a:p>
              <a:p>
                <a:pPr marL="800100" lvl="1" indent="-342900">
                  <a:buFont typeface="+mj-lt"/>
                  <a:buAutoNum type="arabicPeriod" startAt="4"/>
                </a:pPr>
                <a:r>
                  <a:rPr lang="de-DE" sz="1700" dirty="0"/>
                  <a:t>Wenn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und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Formeln sind, dann ist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 ∨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 eine Formel.</a:t>
                </a:r>
              </a:p>
              <a:p>
                <a:pPr marL="800100" lvl="1" indent="-342900">
                  <a:buFont typeface="+mj-lt"/>
                  <a:buAutoNum type="arabicPeriod" startAt="4"/>
                </a:pPr>
                <a:r>
                  <a:rPr lang="de-DE" sz="1700" dirty="0"/>
                  <a:t>Wenn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und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Formeln sind, dann ist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 eine Formel.</a:t>
                </a:r>
              </a:p>
              <a:p>
                <a:pPr marL="800100" lvl="1" indent="-342900">
                  <a:buFont typeface="+mj-lt"/>
                  <a:buAutoNum type="arabicPeriod" startAt="4"/>
                </a:pPr>
                <a:r>
                  <a:rPr lang="de-DE" sz="1700" dirty="0"/>
                  <a:t>Wenn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eine Formel und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1700" dirty="0"/>
                  <a:t> eine Variable ist, dann ist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eine Formel.</a:t>
                </a:r>
              </a:p>
              <a:p>
                <a:pPr marL="800100" lvl="1" indent="-342900">
                  <a:buFont typeface="+mj-lt"/>
                  <a:buAutoNum type="arabicPeriod" startAt="4"/>
                </a:pPr>
                <a:r>
                  <a:rPr lang="de-DE" sz="1700" dirty="0"/>
                  <a:t>Wenn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eine Formel und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1700" dirty="0"/>
                  <a:t> eine Variable ist, dann ist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eine Formel.</a:t>
                </a:r>
              </a:p>
              <a:p>
                <a:pPr marL="800100" lvl="1" indent="-342900">
                  <a:buFont typeface="+mj-lt"/>
                  <a:buAutoNum type="arabicPeriod" startAt="4"/>
                </a:pPr>
                <a:r>
                  <a:rPr lang="de-DE" sz="1700" dirty="0"/>
                  <a:t>Nichts anderes ist eine Formel.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023C88AE-5C4C-76EE-3890-96D9ECEEE38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47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5780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478083-5E23-4ADB-6170-D642E8F26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 - Formeln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790EA48-0580-6041-BFAC-40261A8D32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Beispiel</a:t>
                </a:r>
              </a:p>
              <a:p>
                <a:r>
                  <a:rPr lang="de-DE" dirty="0"/>
                  <a:t>atomare Formeln: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DE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istMensch</m:t>
                    </m:r>
                    <m:r>
                      <m:rPr>
                        <m:nor/>
                      </m:rPr>
                      <a:rPr lang="de-DE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b="0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b="0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DE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iststerblich</m:t>
                    </m:r>
                    <m:d>
                      <m:dPr>
                        <m:ctrlPr>
                          <a:rPr lang="de-DE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dirty="0"/>
                  <a:t>,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DE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istMensch</m:t>
                    </m:r>
                    <m:r>
                      <m:rPr>
                        <m:nor/>
                      </m:rPr>
                      <a:rPr lang="de-D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de-DE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𝑆𝑜𝑘𝑟𝑎𝑡𝑒𝑠</m:t>
                    </m:r>
                    <m:r>
                      <a:rPr lang="de-DE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DE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iststerblich</m:t>
                    </m:r>
                    <m:r>
                      <m:rPr>
                        <m:nor/>
                      </m:rPr>
                      <a:rPr lang="de-DE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𝑆𝑜𝑘𝑟𝑎𝑡𝑒𝑠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de-DE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de-DE" dirty="0"/>
                  <a:t>Formeln:	</a:t>
                </a:r>
                <a:r>
                  <a:rPr lang="de-DE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DE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de-DE" b="0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istMensch</m:t>
                        </m:r>
                        <m:r>
                          <m:rPr>
                            <m:nor/>
                          </m:rPr>
                          <a:rPr lang="de-DE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de-DE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nor/>
                      </m:rPr>
                      <a:rPr lang="de-DE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iststerblich</m:t>
                    </m:r>
                    <m:d>
                      <m:dPr>
                        <m:ctrlPr>
                          <a:rPr lang="de-DE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D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∀</m:t>
                        </m:r>
                        <m:r>
                          <a:rPr lang="de-DE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de-D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de-DE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de-DE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istMensch</m:t>
                            </m:r>
                            <m:r>
                              <m:rPr>
                                <m:nor/>
                              </m:rPr>
                              <a:rPr lang="de-D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de-DE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de-DE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m:rPr>
                            <m:nor/>
                          </m:rPr>
                          <a:rPr lang="de-DE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iststerblich</m:t>
                        </m:r>
                        <m:d>
                          <m:dPr>
                            <m:ctrlPr>
                              <a:rPr lang="de-DE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de-DE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, usw.</a:t>
                </a:r>
              </a:p>
              <a:p>
                <a:endParaRPr lang="de-DE" dirty="0"/>
              </a:p>
              <a:p>
                <a:endParaRPr lang="de-DE" dirty="0"/>
              </a:p>
              <a:p>
                <a:endParaRPr lang="de-DE" dirty="0"/>
              </a:p>
              <a:p>
                <a:pPr marL="0" indent="0">
                  <a:buNone/>
                </a:pPr>
                <a:endParaRPr lang="de-DE" i="1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790EA48-0580-6041-BFAC-40261A8D32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0867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7565A0-DDA4-CAF0-C2C8-E37AE0753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6B4F12C-7C0A-AE41-C566-37E388241F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Definition 6.7 (syntaktische Identität)</a:t>
                </a:r>
              </a:p>
              <a:p>
                <a:pPr marL="0" indent="0">
                  <a:buNone/>
                </a:pPr>
                <a:r>
                  <a:rPr lang="de-DE" i="1" dirty="0"/>
                  <a:t>	</a:t>
                </a:r>
                <a:r>
                  <a:rPr lang="de-DE" sz="1800" kern="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Das Symbol</a:t>
                </a:r>
                <a:r>
                  <a:rPr lang="de-DE" sz="18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1800" i="1" kern="10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≡</m:t>
                    </m:r>
                  </m:oMath>
                </a14:m>
                <a:r>
                  <a:rPr lang="de-DE" sz="18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de-DE" sz="1800" kern="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drückt syntaktische Identität zwischen Zeichenketten aus, d.h. 	</a:t>
                </a:r>
                <a14:m>
                  <m:oMath xmlns:m="http://schemas.openxmlformats.org/officeDocument/2006/math">
                    <m:r>
                      <a:rPr lang="de-DE" sz="18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de-DE" sz="18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≡</m:t>
                    </m:r>
                    <m:r>
                      <a:rPr lang="de-DE" sz="1800" b="0" i="1" kern="10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de-DE" sz="1800" kern="100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, wenn </a:t>
                </a:r>
                <a14:m>
                  <m:oMath xmlns:m="http://schemas.openxmlformats.org/officeDocument/2006/math">
                    <m:r>
                      <a:rPr lang="de-DE" sz="18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de-DE" sz="18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de-DE" sz="1800" kern="100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und</a:t>
                </a:r>
                <a:r>
                  <a:rPr lang="de-DE" sz="18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18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de-DE" sz="18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de-DE" sz="1800" kern="100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gleich lange Zeichenketten sind, die an jeder Stelle 	dasselbe Symbol enthalten.</a:t>
                </a:r>
              </a:p>
              <a:p>
                <a:pPr marL="0" indent="0">
                  <a:buNone/>
                </a:pPr>
                <a:endParaRPr lang="de-DE" i="1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6B4F12C-7C0A-AE41-C566-37E388241F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 r="-99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0857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0593F9-A6EC-A4C6-DB62-7DD6FA84A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dirty="0"/>
              <a:t>Syntax – Variablenvorkommen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00812B1-D54E-D9DA-2EB1-58B15537309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60589"/>
                <a:ext cx="8596668" cy="38807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i="1" dirty="0"/>
                  <a:t>Definition 6.17 (freie Variablenvorkommen)</a:t>
                </a:r>
              </a:p>
              <a:p>
                <a:pPr marL="0" indent="0">
                  <a:buNone/>
                </a:pPr>
                <a:r>
                  <a:rPr lang="de-DE" dirty="0"/>
                  <a:t>	Die freien Vorkommen einer Variablen in einer Formel sind induktiv wie folgt 	definiert:</a:t>
                </a:r>
              </a:p>
              <a:p>
                <a:pPr marL="800100" lvl="1" indent="-3429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ist atomar:	Alle Vorkommen der Variablen in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sind frei.</a:t>
                </a:r>
              </a:p>
              <a:p>
                <a:pPr marL="800100" lvl="1" indent="-3429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 ≡¬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:		Die freien Variablenvorkommen von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sind genau die von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.</a:t>
                </a:r>
              </a:p>
              <a:p>
                <a:pPr marL="800100" lvl="1" indent="-3429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 ≡(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 ∗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:	Die freien Variablenvorkommen von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sind die von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plus die 				von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de-DE" sz="1700" dirty="0"/>
                  <a:t>.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00812B1-D54E-D9DA-2EB1-58B1553730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60589"/>
                <a:ext cx="8596668" cy="3880773"/>
              </a:xfrm>
              <a:blipFill>
                <a:blip r:embed="rId2"/>
                <a:stretch>
                  <a:fillRect l="-567" t="-942" r="-70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9614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BAFC4B-B616-2426-BD64-36722F53F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 – Variablenvorkommen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DFE03DC4-DF5F-B275-8BB5-E2C1574B16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800100" lvl="1" indent="-342900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 ≡∀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:		Die Vorkommen der freien Variablen von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sind alle 						Vorkommen von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mit Ausnahme des Vorkommens von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1700" dirty="0"/>
                  <a:t>.</a:t>
                </a:r>
              </a:p>
              <a:p>
                <a:pPr marL="800100" lvl="1" indent="-342900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 ≡∃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:		Die Vorkommen der freien Variablen von 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sind alle 						Vorkommen von </a:t>
                </a:r>
                <a14:m>
                  <m:oMath xmlns:m="http://schemas.openxmlformats.org/officeDocument/2006/math">
                    <m:r>
                      <a:rPr lang="de-DE" sz="170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mit Ausnahme des Vorkommens von </a:t>
                </a:r>
                <a14:m>
                  <m:oMath xmlns:m="http://schemas.openxmlformats.org/officeDocument/2006/math">
                    <m:r>
                      <a:rPr lang="de-DE" sz="170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1700" dirty="0"/>
                  <a:t>.</a:t>
                </a:r>
              </a:p>
              <a:p>
                <a:pPr marL="0" indent="0">
                  <a:buNone/>
                </a:pPr>
                <a:endParaRPr lang="de-DE" i="1" dirty="0"/>
              </a:p>
              <a:p>
                <a:pPr marL="0" indent="0">
                  <a:buNone/>
                </a:pPr>
                <a:r>
                  <a:rPr lang="de-DE" i="1" dirty="0"/>
                  <a:t>Beispiel</a:t>
                </a:r>
              </a:p>
              <a:p>
                <a:pPr marL="0" indent="0">
                  <a:buNone/>
                </a:pPr>
                <a:r>
                  <a:rPr lang="de-DE" dirty="0"/>
                  <a:t>	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≡∀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/>
                  <a:t> mit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≡(</m:t>
                    </m:r>
                    <m:d>
                      <m:dPr>
                        <m:ctrl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d>
                          <m:dPr>
                            <m:ctrlP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∧</m:t>
                        </m:r>
                        <m:sSubSup>
                          <m:sSubSupPr>
                            <m:ctrlPr>
                              <a:rPr lang="de-DE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  <m:d>
                          <m:dPr>
                            <m:ctrlP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Sup>
                      <m:sSubSupPr>
                        <m:ctrl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p>
                    </m:sSubSup>
                    <m:d>
                      <m:dPr>
                        <m:ctrl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de-DE" dirty="0"/>
              </a:p>
              <a:p>
                <a:pPr lvl="1"/>
                <a:r>
                  <a:rPr lang="de-DE" sz="1700" dirty="0"/>
                  <a:t>In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sind alle Vorkommen von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1700" dirty="0"/>
                  <a:t> und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de-DE" sz="1700" dirty="0"/>
                  <a:t> frei.</a:t>
                </a:r>
              </a:p>
              <a:p>
                <a:pPr lvl="1"/>
                <a:r>
                  <a:rPr lang="de-DE" sz="1700" dirty="0"/>
                  <a:t>Somit sind in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/>
                  <a:t> nur noch die Vorkommen von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de-DE" sz="1700" dirty="0"/>
                  <a:t> frei.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DFE03DC4-DF5F-B275-8BB5-E2C1574B16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47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7573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3280A6-ADAB-3137-4D78-566B743DA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 – Variablenvorkommen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61445CE1-2F97-106A-9C64-61B404D626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i="1" dirty="0"/>
                  <a:t>Definition 6.18 (gebundene Variablenvorkommen)</a:t>
                </a:r>
              </a:p>
              <a:p>
                <a:pPr marL="0" indent="0">
                  <a:buNone/>
                </a:pPr>
                <a:r>
                  <a:rPr lang="de-DE" dirty="0"/>
                  <a:t>	</a:t>
                </a:r>
                <a:r>
                  <a:rPr lang="de-DE" sz="1800" kern="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Das Vorkommen einer Variablen in einer Formel </a:t>
                </a:r>
                <a14:m>
                  <m:oMath xmlns:m="http://schemas.openxmlformats.org/officeDocument/2006/math">
                    <m:r>
                      <a:rPr lang="de-DE" sz="18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de-DE" sz="1800" kern="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ist gebunden, genau dann 	wenn es</a:t>
                </a:r>
                <a:r>
                  <a:rPr lang="de-DE" kern="1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de-DE" sz="1800" kern="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nicht frei ist.</a:t>
                </a:r>
              </a:p>
              <a:p>
                <a:pPr marL="0" indent="0">
                  <a:buNone/>
                </a:pPr>
                <a:endParaRPr lang="de-DE" sz="1800" kern="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de-DE" i="1" dirty="0"/>
                  <a:t>Definition 6.19 (Wirkungsbereich/Skopus)</a:t>
                </a:r>
              </a:p>
              <a:p>
                <a:pPr marL="0" indent="0">
                  <a:buNone/>
                </a:pPr>
                <a:r>
                  <a:rPr lang="de-DE" i="1" dirty="0"/>
                  <a:t>	</a:t>
                </a:r>
                <a:r>
                  <a:rPr lang="de-DE" dirty="0"/>
                  <a:t>In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≡∃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i="1" dirty="0"/>
                  <a:t> </a:t>
                </a:r>
                <a:r>
                  <a:rPr lang="de-DE" dirty="0"/>
                  <a:t>ist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/>
                  <a:t> der Wirkungsbereich bezüglich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∃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i="1" dirty="0"/>
                  <a:t>. </a:t>
                </a:r>
                <a:r>
                  <a:rPr lang="de-DE" dirty="0"/>
                  <a:t>Dasselbe gilt für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i="1" dirty="0"/>
                  <a:t>.</a:t>
                </a:r>
              </a:p>
              <a:p>
                <a:pPr marL="0" indent="0">
                  <a:buNone/>
                </a:pPr>
                <a:r>
                  <a:rPr lang="de-DE" i="1" dirty="0"/>
                  <a:t>	</a:t>
                </a:r>
                <a:r>
                  <a:rPr lang="de-DE" dirty="0"/>
                  <a:t>Wenn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/>
                  <a:t> der Wirkungsbereich bezüglich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∃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dirty="0"/>
                  <a:t> in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ist, dann sind die freien 	Vorkommen von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dirty="0"/>
                  <a:t> in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/>
                  <a:t> in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gebunden. Dasselbe gilt für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</a:rPr>
                      <m:t>∀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i="1" dirty="0"/>
                  <a:t>. </a:t>
                </a:r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	</a:t>
                </a:r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61445CE1-2F97-106A-9C64-61B404D626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7547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675B11-18BF-6F6C-3929-A4EE5A136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 – Variablenvorkommen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A71E72C8-1B78-6E40-CC4B-9293B92E192C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77334" y="2160589"/>
                <a:ext cx="8212224" cy="3880772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de-DE" sz="1900" i="1" dirty="0"/>
                  <a:t>Beispiel</a:t>
                </a:r>
              </a:p>
              <a:p>
                <a:pPr marL="400050" indent="-400050">
                  <a:buFont typeface="+mj-lt"/>
                  <a:buAutoNum type="romanLcPeriod"/>
                </a:pPr>
                <a14:m>
                  <m:oMath xmlns:m="http://schemas.openxmlformats.org/officeDocument/2006/math">
                    <m:r>
                      <a:rPr lang="de-DE" sz="19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9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≡∃</m:t>
                    </m:r>
                    <m:sSub>
                      <m:sSubPr>
                        <m:ctrlP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limLow>
                      <m:limLowPr>
                        <m:ctrlP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groupChr>
                          <m:groupChrPr>
                            <m:chr m:val="⏟"/>
                            <m:ctrlPr>
                              <a:rPr lang="de-DE" sz="19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groupChrPr>
                          <m:e>
                            <m:sSubSup>
                              <m:sSubSupPr>
                                <m:ctrlPr>
                                  <a:rPr lang="de-DE" sz="1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de-DE" sz="1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de-DE" sz="1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de-DE" sz="1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de-DE" sz="19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de-DE" sz="190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1900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de-DE" sz="1900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de-DE" sz="19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de-DE" sz="1900" i="1" smtClean="0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1900" i="1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de-DE" sz="1900" i="1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de-DE" sz="19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groupChr>
                      </m:e>
                      <m:lim>
                        <m:r>
                          <a:rPr lang="de-DE" sz="19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lim>
                    </m:limLow>
                  </m:oMath>
                </a14:m>
                <a:endParaRPr lang="de-DE" sz="1900" i="1" dirty="0"/>
              </a:p>
              <a:p>
                <a:pPr marL="400050" indent="-400050">
                  <a:buFont typeface="+mj-lt"/>
                  <a:buAutoNum type="romanLcPeriod"/>
                </a:pPr>
                <a14:m>
                  <m:oMath xmlns:m="http://schemas.openxmlformats.org/officeDocument/2006/math">
                    <m:r>
                      <a:rPr lang="de-DE" sz="19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9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≡∀</m:t>
                    </m:r>
                    <m:sSub>
                      <m:sSubPr>
                        <m:ctrlP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limLow>
                      <m:limLowPr>
                        <m:ctrlP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groupChr>
                          <m:groupChrPr>
                            <m:chr m:val="⏟"/>
                            <m:ctrlPr>
                              <a:rPr lang="de-DE" sz="19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groupChrPr>
                          <m:e>
                            <m:d>
                              <m:dPr>
                                <m:ctrlPr>
                                  <a:rPr lang="de-DE" sz="1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de-DE" sz="1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de-DE" sz="1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de-DE" sz="1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  <m:sup>
                                    <m:r>
                                      <a:rPr lang="de-DE" sz="1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bSup>
                                <m:d>
                                  <m:dPr>
                                    <m:ctrlPr>
                                      <a:rPr lang="de-DE" sz="1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de-DE" sz="1900" i="1" smtClean="0">
                                            <a:solidFill>
                                              <a:schemeClr val="accent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1900" i="1">
                                            <a:solidFill>
                                              <a:schemeClr val="accent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de-DE" sz="1900" i="1">
                                            <a:solidFill>
                                              <a:schemeClr val="accent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de-DE" sz="1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→</m:t>
                                </m:r>
                                <m:sSubSup>
                                  <m:sSubSupPr>
                                    <m:ctrlPr>
                                      <a:rPr lang="de-DE" sz="1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de-DE" sz="1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de-DE" sz="1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  <m:sup>
                                    <m:r>
                                      <a:rPr lang="de-DE" sz="1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d>
                                  <m:dPr>
                                    <m:ctrlPr>
                                      <a:rPr lang="de-DE" sz="1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de-DE" sz="1900" i="1" smtClean="0">
                                            <a:solidFill>
                                              <a:schemeClr val="accent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1900" i="1">
                                            <a:solidFill>
                                              <a:schemeClr val="accent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de-DE" sz="1900" i="1">
                                            <a:solidFill>
                                              <a:schemeClr val="accent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de-DE" sz="1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de-DE" sz="1900" i="1" smtClean="0">
                                            <a:solidFill>
                                              <a:schemeClr val="accent5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1900" i="1">
                                            <a:solidFill>
                                              <a:schemeClr val="accent5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de-DE" sz="1900" i="1">
                                            <a:solidFill>
                                              <a:schemeClr val="accent5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d>
                          </m:e>
                        </m:groupChr>
                      </m:e>
                      <m:lim>
                        <m:r>
                          <a:rPr lang="de-DE" sz="19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lim>
                    </m:limLow>
                    <m:r>
                      <a:rPr lang="de-DE" sz="19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→∃</m:t>
                    </m:r>
                    <m:sSub>
                      <m:sSubPr>
                        <m:ctrlP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9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limLow>
                      <m:limLowPr>
                        <m:ctrlPr>
                          <a:rPr lang="de-DE" sz="1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groupChr>
                          <m:groupChrPr>
                            <m:chr m:val="⏟"/>
                            <m:ctrlPr>
                              <a:rPr lang="de-DE" sz="19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groupChrPr>
                          <m:e>
                            <m:r>
                              <a:rPr lang="de-DE" sz="19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Sup>
                              <m:sSubSupPr>
                                <m:ctrlPr>
                                  <a:rPr lang="de-DE" sz="19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de-DE" sz="19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de-DE" sz="19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de-DE" sz="19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d>
                              <m:dPr>
                                <m:ctrlPr>
                                  <a:rPr lang="de-DE" sz="19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de-DE" sz="1900" i="1" smtClean="0">
                                        <a:solidFill>
                                          <a:schemeClr val="accent5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sz="1900" i="1">
                                        <a:solidFill>
                                          <a:schemeClr val="accent5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de-DE" sz="1900" i="1">
                                        <a:solidFill>
                                          <a:schemeClr val="accent5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de-DE" sz="1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de-DE" sz="1900" i="1" smtClean="0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sz="19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de-DE" sz="19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de-DE" sz="19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∨∀</m:t>
                            </m:r>
                            <m:sSub>
                              <m:sSubPr>
                                <m:ctrlPr>
                                  <a:rPr lang="de-DE" sz="19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19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de-DE" sz="19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limUpp>
                              <m:limUppPr>
                                <m:ctrlPr>
                                  <a:rPr lang="de-DE" sz="19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limUppPr>
                              <m:e>
                                <m:groupChr>
                                  <m:groupChrPr>
                                    <m:chr m:val="⏞"/>
                                    <m:pos m:val="top"/>
                                    <m:vertJc m:val="bot"/>
                                    <m:ctrlPr>
                                      <a:rPr lang="de-DE" sz="19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groupChrPr>
                                  <m:e>
                                    <m:r>
                                      <a:rPr lang="de-DE" sz="19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¬</m:t>
                                    </m:r>
                                    <m:sSubSup>
                                      <m:sSubSupPr>
                                        <m:ctrlPr>
                                          <a:rPr lang="de-DE" sz="19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de-DE" sz="19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de-DE" sz="19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  <m:sup>
                                        <m:r>
                                          <a:rPr lang="de-DE" sz="19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p>
                                    </m:sSubSup>
                                    <m:d>
                                      <m:dPr>
                                        <m:ctrlPr>
                                          <a:rPr lang="de-DE" sz="19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de-DE" sz="1900" b="0" i="1" smtClean="0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de-DE" sz="1900" b="0" i="1" smtClean="0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𝑣</m:t>
                                            </m:r>
                                          </m:e>
                                          <m:sub>
                                            <m:r>
                                              <a:rPr lang="de-DE" sz="1900" b="0" i="1" smtClean="0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  <m:r>
                                          <a:rPr lang="de-DE" sz="19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sSub>
                                          <m:sSubPr>
                                            <m:ctrlPr>
                                              <a:rPr lang="de-DE" sz="1900" b="0" i="1" smtClean="0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de-DE" sz="1900" b="0" i="1" smtClean="0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𝑣</m:t>
                                            </m:r>
                                          </m:e>
                                          <m:sub>
                                            <m:r>
                                              <a:rPr lang="de-DE" sz="1900" b="0" i="1" smtClean="0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groupChr>
                              </m:e>
                              <m:lim>
                                <m:r>
                                  <a:rPr lang="de-DE" sz="19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𝐷</m:t>
                                </m:r>
                              </m:lim>
                            </m:limUpp>
                            <m:r>
                              <a:rPr lang="de-DE" sz="19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groupChr>
                        <m:r>
                          <a:rPr lang="de-DE" sz="19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e>
                      <m:lim>
                        <m:r>
                          <a:rPr lang="de-DE" sz="19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lim>
                    </m:limLow>
                  </m:oMath>
                </a14:m>
                <a:endParaRPr lang="de-DE" sz="1900" i="1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A71E72C8-1B78-6E40-CC4B-9293B92E19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77334" y="2160589"/>
                <a:ext cx="8212224" cy="3880772"/>
              </a:xfrm>
              <a:blipFill>
                <a:blip r:embed="rId2"/>
                <a:stretch>
                  <a:fillRect l="-594" t="-157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32E6AD7-2306-6817-194F-FB2EFE06D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7334" y="4965770"/>
            <a:ext cx="3771701" cy="10755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>
                <a:solidFill>
                  <a:schemeClr val="accent5"/>
                </a:solidFill>
              </a:rPr>
              <a:t>freies Variablenvorkommen</a:t>
            </a:r>
          </a:p>
          <a:p>
            <a:pPr marL="0" indent="0">
              <a:buNone/>
            </a:pPr>
            <a:r>
              <a:rPr lang="de-DE" dirty="0">
                <a:solidFill>
                  <a:schemeClr val="accent2"/>
                </a:solidFill>
              </a:rPr>
              <a:t>gebundenes Variablenvorkommen</a:t>
            </a:r>
          </a:p>
          <a:p>
            <a:pPr marL="0" indent="0">
              <a:buNone/>
            </a:pPr>
            <a:r>
              <a:rPr lang="de-DE" dirty="0">
                <a:solidFill>
                  <a:schemeClr val="accent1"/>
                </a:solidFill>
              </a:rPr>
              <a:t>Skopus</a:t>
            </a:r>
          </a:p>
        </p:txBody>
      </p:sp>
    </p:spTree>
    <p:extLst>
      <p:ext uri="{BB962C8B-B14F-4D97-AF65-F5344CB8AC3E}">
        <p14:creationId xmlns:p14="http://schemas.microsoft.com/office/powerpoint/2010/main" val="1504804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813F6B-7562-D06B-2C4E-1106F630D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 - Satz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477E40D8-C120-9FD4-3111-F5F82B2AA8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Definition 6.21 (Satz)</a:t>
                </a:r>
              </a:p>
              <a:p>
                <a:pPr marL="0" indent="0">
                  <a:buNone/>
                </a:pPr>
                <a:r>
                  <a:rPr lang="de-DE" i="1" dirty="0"/>
                  <a:t>	</a:t>
                </a:r>
                <a:r>
                  <a:rPr lang="de-DE" dirty="0"/>
                  <a:t>Eine Formel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ist genau dann ein Satz, wenn sie keine freien Vorkommen von 	Variablen enthält.</a:t>
                </a:r>
              </a:p>
              <a:p>
                <a:pPr marL="0" indent="0">
                  <a:buNone/>
                </a:pPr>
                <a:endParaRPr lang="de-DE" i="1" dirty="0"/>
              </a:p>
              <a:p>
                <a:pPr marL="0" indent="0">
                  <a:buNone/>
                </a:pPr>
                <a:r>
                  <a:rPr lang="de-DE" i="1" dirty="0"/>
                  <a:t>Beispiel </a:t>
                </a:r>
              </a:p>
              <a:p>
                <a:pPr marL="400050" indent="-400050">
                  <a:buFont typeface="+mj-lt"/>
                  <a:buAutoNum type="romanLcPeriod"/>
                </a:pP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∀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 </m:t>
                    </m:r>
                    <m:limUpp>
                      <m:limUp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limUppPr>
                      <m:e>
                        <m:groupChr>
                          <m:groupChrPr>
                            <m:chr m:val="⏞"/>
                            <m:pos m:val="top"/>
                            <m:vertJc m:val="bot"/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d>
                              <m:d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de-DE">
                                    <a:latin typeface="Cambria Math" panose="02040503050406030204" pitchFamily="18" charset="0"/>
                                  </a:rPr>
                                  <m:t>istMensch</m:t>
                                </m:r>
                                <m:r>
                                  <m:rPr>
                                    <m:nor/>
                                  </m:rPr>
                                  <a:rPr lang="de-DE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de-DE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nor/>
                              </m:rPr>
                              <a:rPr lang="de-DE">
                                <a:latin typeface="Cambria Math" panose="02040503050406030204" pitchFamily="18" charset="0"/>
                              </a:rPr>
                              <m:t>iststerblich</m:t>
                            </m:r>
                            <m:d>
                              <m:d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groupChr>
                      </m:e>
                      <m:lim>
                        <m:r>
                          <m:rPr>
                            <m:nor/>
                          </m:rPr>
                          <a:rPr lang="de-DE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Skopus</m:t>
                        </m:r>
                      </m:lim>
                    </m:limUpp>
                    <m:r>
                      <a:rPr lang="de-DE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de-DE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r>
                      <a:rPr lang="de-DE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de-DE" b="0" i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istMensch</m:t>
                    </m:r>
                    <m:r>
                      <m:rPr>
                        <m:nor/>
                      </m:rPr>
                      <a:rPr lang="de-DE" b="0" i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de-DE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𝑆𝑜𝑘𝑟𝑎𝑡𝑒𝑠</m:t>
                    </m:r>
                    <m:r>
                      <a:rPr lang="de-DE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))→</m:t>
                    </m:r>
                    <m:r>
                      <m:rPr>
                        <m:nor/>
                      </m:rPr>
                      <a:rPr lang="de-DE" b="0" i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iststerblich</m:t>
                    </m:r>
                    <m:r>
                      <m:rPr>
                        <m:nor/>
                      </m:rPr>
                      <a:rPr lang="de-DE" b="0" i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𝑆𝑜𝑘𝑟𝑎𝑡𝑒𝑠</m:t>
                    </m:r>
                    <m:r>
                      <a:rPr lang="de-DE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de-DE" b="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400050" indent="-400050">
                  <a:buFont typeface="+mj-lt"/>
                  <a:buAutoNum type="romanLcPeriod"/>
                </a:pPr>
                <a14:m>
                  <m:oMath xmlns:m="http://schemas.openxmlformats.org/officeDocument/2006/math">
                    <m:r>
                      <a:rPr lang="de-DE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≡∀</m:t>
                    </m:r>
                    <m:sSub>
                      <m:sSubPr>
                        <m:ctrlPr>
                          <a:rPr lang="de-DE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limUpp>
                      <m:limUppPr>
                        <m:ctrlPr>
                          <a:rPr lang="de-DE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UppPr>
                      <m:e>
                        <m:groupChr>
                          <m:groupChrPr>
                            <m:chr m:val="⏞"/>
                            <m:pos m:val="top"/>
                            <m:vertJc m:val="bot"/>
                            <m:ctrlPr>
                              <a:rPr lang="de-DE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groupChrPr>
                          <m:e>
                            <m:r>
                              <m:rPr>
                                <m:brk/>
                              </m:rPr>
                              <a:rPr lang="de-DE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Sup>
                              <m:sSubSupPr>
                                <m:ctrlP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p>
                            </m:sSubSup>
                            <m:d>
                              <m:dPr>
                                <m:ctrlP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de-DE" b="0" i="1" smtClean="0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de-DE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→∃</m:t>
                            </m:r>
                            <m:sSub>
                              <m:sSubPr>
                                <m:ctrlP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limLow>
                              <m:limLowPr>
                                <m:ctrlP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groupChr>
                                  <m:groupChrPr>
                                    <m:chr m:val="⏟"/>
                                    <m:ctrlPr>
                                      <a:rPr lang="de-DE" b="0" i="1" smtClean="0">
                                        <a:solidFill>
                                          <a:schemeClr val="tx1">
                                            <a:lumMod val="75000"/>
                                            <a:lumOff val="2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groupChrPr>
                                  <m:e>
                                    <m:r>
                                      <a:rPr lang="de-DE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sSubSup>
                                      <m:sSubSupPr>
                                        <m:ctrlPr>
                                          <a:rPr lang="de-DE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de-DE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de-DE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  <m:sup>
                                        <m:r>
                                          <a:rPr lang="de-DE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  <m:d>
                                      <m:dPr>
                                        <m:ctrlPr>
                                          <a:rPr lang="de-DE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de-DE" i="1" smtClean="0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de-DE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𝑣</m:t>
                                            </m:r>
                                          </m:e>
                                          <m:sub>
                                            <m:r>
                                              <a:rPr lang="de-DE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  <m:r>
                                          <a:rPr lang="de-DE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sSub>
                                          <m:sSubPr>
                                            <m:ctrlPr>
                                              <a:rPr lang="de-DE" i="1" smtClean="0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de-DE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𝑣</m:t>
                                            </m:r>
                                          </m:e>
                                          <m:sub>
                                            <m:r>
                                              <a:rPr lang="de-DE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∧</m:t>
                                    </m:r>
                                    <m:sSubSup>
                                      <m:sSubSup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  <m:sup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p>
                                    </m:sSubSup>
                                    <m:d>
                                      <m:d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de-DE" b="0" i="1" smtClean="0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de-DE" b="0" i="1" smtClean="0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𝑣</m:t>
                                            </m:r>
                                          </m:e>
                                          <m:sub>
                                            <m:r>
                                              <a:rPr lang="de-DE" b="0" i="1" smtClean="0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groupChr>
                                <m: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lim>
                                <m:r>
                                  <a:rPr lang="de-DE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</m:lim>
                            </m:limLow>
                          </m:e>
                        </m:groupChr>
                        <m:r>
                          <a:rPr lang="de-DE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∧∀</m:t>
                        </m:r>
                        <m:sSub>
                          <m:sSubPr>
                            <m:ctrlPr>
                              <a:rPr lang="de-DE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de-DE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limLow>
                          <m:limLowPr>
                            <m:ctrlPr>
                              <a:rPr lang="de-DE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limLowPr>
                          <m:e>
                            <m:groupChr>
                              <m:groupChrPr>
                                <m:chr m:val="⏟"/>
                                <m:ctrlP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groupChrPr>
                              <m:e>
                                <m: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¬</m:t>
                                </m:r>
                                <m:sSubSup>
                                  <m:sSubSupPr>
                                    <m:ctrlPr>
                                      <a:rPr lang="de-DE" b="0" i="1" smtClean="0">
                                        <a:solidFill>
                                          <a:schemeClr val="tx1">
                                            <a:lumMod val="75000"/>
                                            <a:lumOff val="2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de-DE" b="0" i="1" smtClean="0">
                                        <a:solidFill>
                                          <a:schemeClr val="tx1">
                                            <a:lumMod val="75000"/>
                                            <a:lumOff val="2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solidFill>
                                          <a:schemeClr val="tx1">
                                            <a:lumMod val="75000"/>
                                            <a:lumOff val="2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de-DE" b="0" i="1" smtClean="0">
                                        <a:solidFill>
                                          <a:schemeClr val="tx1">
                                            <a:lumMod val="75000"/>
                                            <a:lumOff val="2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bSup>
                                <m: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de-DE" b="0" i="1" smtClean="0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de-DE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groupChr>
                          </m:e>
                          <m:lim>
                            <m:r>
                              <a:rPr lang="de-DE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𝐷</m:t>
                            </m:r>
                          </m:lim>
                        </m:limLow>
                      </m:e>
                      <m:lim>
                        <m:r>
                          <a:rPr lang="de-DE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lim>
                    </m:limUpp>
                  </m:oMath>
                </a14:m>
                <a:endParaRPr lang="de-DE" b="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de-DE" b="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de-DE" i="1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477E40D8-C120-9FD4-3111-F5F82B2AA8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 r="-120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92420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BDAA47-EDDD-2513-06AA-309069A8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- Strukturen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BB318DA0-A06F-74B5-1265-C633FC726E0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Definition 7.1 (Strukturen)</a:t>
                </a:r>
              </a:p>
              <a:p>
                <a:pPr marL="0" indent="0">
                  <a:buNone/>
                </a:pPr>
                <a:r>
                  <a:rPr lang="de-DE" dirty="0"/>
                  <a:t>	Eine Struktur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 für eine Sprache </a:t>
                </a:r>
                <a:r>
                  <a:rPr lang="de-DE" dirty="0">
                    <a:latin typeface="Script MT Bold" panose="03040602040607080904" pitchFamily="66" charset="0"/>
                  </a:rPr>
                  <a:t>L</a:t>
                </a:r>
                <a:r>
                  <a:rPr lang="de-DE" dirty="0"/>
                  <a:t> der Prädikatenlogik besteht aus 	folgenden Elementen:</a:t>
                </a:r>
              </a:p>
              <a:p>
                <a:pPr lvl="1">
                  <a:buFont typeface="+mj-lt"/>
                  <a:buAutoNum type="arabicPeriod"/>
                </a:pPr>
                <a:r>
                  <a:rPr lang="de-DE" sz="1700" dirty="0"/>
                  <a:t>Domäne: eine nicht-leere Menge </a:t>
                </a:r>
                <a14:m>
                  <m:oMath xmlns:m="http://schemas.openxmlformats.org/officeDocument/2006/math"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endParaRPr lang="de-DE" sz="1700" dirty="0"/>
              </a:p>
              <a:p>
                <a:pPr lvl="1">
                  <a:buFont typeface="+mj-lt"/>
                  <a:buAutoNum type="arabicPeriod"/>
                </a:pPr>
                <a:r>
                  <a:rPr lang="de-DE" sz="1700" dirty="0"/>
                  <a:t>Interpretation von </a:t>
                </a:r>
                <a:r>
                  <a:rPr lang="de-DE" sz="1700" dirty="0" err="1"/>
                  <a:t>Konstantensymbolen</a:t>
                </a:r>
                <a:r>
                  <a:rPr lang="de-DE" sz="1700" dirty="0"/>
                  <a:t>: für jedes </a:t>
                </a:r>
                <a:r>
                  <a:rPr lang="de-DE" sz="1700" dirty="0" err="1"/>
                  <a:t>Konstantensymbol</a:t>
                </a:r>
                <a:r>
                  <a:rPr lang="de-DE" sz="1700" dirty="0"/>
                  <a:t> </a:t>
                </a:r>
                <a14:m>
                  <m:oMath xmlns:m="http://schemas.openxmlformats.org/officeDocument/2006/math"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de-DE" sz="1700" dirty="0"/>
                  <a:t> von </a:t>
                </a:r>
                <a:r>
                  <a:rPr lang="de-DE" sz="1700" dirty="0">
                    <a:latin typeface="Script MT Bold" panose="03040602040607080904" pitchFamily="66" charset="0"/>
                  </a:rPr>
                  <a:t>L</a:t>
                </a:r>
                <a:r>
                  <a:rPr lang="de-DE" sz="1700" dirty="0"/>
                  <a:t> ein Element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17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∈|</m:t>
                    </m:r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endParaRPr lang="de-DE" sz="1700" dirty="0"/>
              </a:p>
              <a:p>
                <a:pPr lvl="1">
                  <a:buFont typeface="+mj-lt"/>
                  <a:buAutoNum type="arabicPeriod"/>
                </a:pPr>
                <a:r>
                  <a:rPr lang="de-DE" sz="1700" dirty="0"/>
                  <a:t>Interpretation von Prädikatsymbolen: für jedes </a:t>
                </a:r>
                <a14:m>
                  <m:oMath xmlns:m="http://schemas.openxmlformats.org/officeDocument/2006/math"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sz="1700" dirty="0"/>
                  <a:t>-stellige Prädikatsymbol </a:t>
                </a:r>
                <a14:m>
                  <m:oMath xmlns:m="http://schemas.openxmlformats.org/officeDocument/2006/math"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de-DE" sz="1700" dirty="0"/>
                  <a:t> von </a:t>
                </a:r>
                <a:r>
                  <a:rPr lang="de-DE" sz="1700" dirty="0">
                    <a:latin typeface="Script MT Bold" panose="03040602040607080904" pitchFamily="66" charset="0"/>
                  </a:rPr>
                  <a:t>L</a:t>
                </a:r>
                <a:r>
                  <a:rPr lang="de-DE" sz="1700" dirty="0"/>
                  <a:t> (außer =) eine </a:t>
                </a:r>
                <a14:m>
                  <m:oMath xmlns:m="http://schemas.openxmlformats.org/officeDocument/2006/math"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sz="1700" dirty="0"/>
                  <a:t>-stellige Relation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17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 </m:t>
                    </m:r>
                    <m:sSup>
                      <m:sSupPr>
                        <m:ctrlPr>
                          <a:rPr lang="de-DE" sz="1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  <m:r>
                          <a:rPr lang="de-DE" sz="1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  <m:r>
                          <a:rPr lang="de-DE" sz="1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</m:e>
                      <m:sup>
                        <m:r>
                          <a:rPr lang="de-DE" sz="1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de-DE" sz="1700" dirty="0"/>
              </a:p>
              <a:p>
                <a:pPr lvl="1">
                  <a:buFont typeface="+mj-lt"/>
                  <a:buAutoNum type="arabicPeriod"/>
                </a:pPr>
                <a:r>
                  <a:rPr lang="de-DE" sz="1700" dirty="0"/>
                  <a:t>Interpretation von Funktionssymbolen: für jedes </a:t>
                </a:r>
                <a14:m>
                  <m:oMath xmlns:m="http://schemas.openxmlformats.org/officeDocument/2006/math"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sz="1700" dirty="0"/>
                  <a:t>-stellige Funktionssymbol </a:t>
                </a:r>
                <a14:m>
                  <m:oMath xmlns:m="http://schemas.openxmlformats.org/officeDocument/2006/math"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de-DE" sz="1700" dirty="0"/>
                  <a:t> von </a:t>
                </a:r>
                <a:r>
                  <a:rPr lang="de-DE" sz="1700" dirty="0">
                    <a:latin typeface="Script MT Bold" panose="03040602040607080904" pitchFamily="66" charset="0"/>
                  </a:rPr>
                  <a:t>L</a:t>
                </a:r>
                <a:r>
                  <a:rPr lang="de-DE" sz="1700" dirty="0"/>
                  <a:t> eine </a:t>
                </a:r>
                <a14:m>
                  <m:oMath xmlns:m="http://schemas.openxmlformats.org/officeDocument/2006/math"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sz="1700" dirty="0"/>
                  <a:t>-stellige Funktion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17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 : </m:t>
                    </m:r>
                    <m:sSup>
                      <m:sSupPr>
                        <m:ctrlPr>
                          <a:rPr lang="de-DE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p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→|</m:t>
                    </m:r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endParaRPr lang="de-DE" sz="1700" dirty="0"/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BB318DA0-A06F-74B5-1265-C633FC726E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4348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75546E-E25C-A791-6EED-8C869E8C2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A3B4C8-7CA0-798D-5639-CEB1CD0C5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de-DE" dirty="0"/>
              <a:t>Einführung</a:t>
            </a:r>
          </a:p>
          <a:p>
            <a:r>
              <a:rPr lang="de-DE" dirty="0"/>
              <a:t>Syntax</a:t>
            </a:r>
          </a:p>
          <a:p>
            <a:pPr lvl="1"/>
            <a:r>
              <a:rPr lang="de-DE" dirty="0"/>
              <a:t>Symbole</a:t>
            </a:r>
          </a:p>
          <a:p>
            <a:pPr lvl="1"/>
            <a:r>
              <a:rPr lang="de-DE" dirty="0"/>
              <a:t>Terme</a:t>
            </a:r>
          </a:p>
          <a:p>
            <a:pPr lvl="1"/>
            <a:r>
              <a:rPr lang="de-DE" dirty="0"/>
              <a:t>Formel</a:t>
            </a:r>
          </a:p>
          <a:p>
            <a:pPr lvl="1"/>
            <a:r>
              <a:rPr lang="de-DE" dirty="0"/>
              <a:t>Variablenvorkommen</a:t>
            </a:r>
          </a:p>
          <a:p>
            <a:pPr lvl="1"/>
            <a:r>
              <a:rPr lang="de-DE" dirty="0"/>
              <a:t>Satz </a:t>
            </a:r>
          </a:p>
          <a:p>
            <a:r>
              <a:rPr lang="de-DE" dirty="0"/>
              <a:t>Semantik</a:t>
            </a:r>
          </a:p>
          <a:p>
            <a:pPr lvl="1"/>
            <a:r>
              <a:rPr lang="de-DE" dirty="0"/>
              <a:t>Struktur</a:t>
            </a:r>
          </a:p>
          <a:p>
            <a:pPr lvl="1"/>
            <a:r>
              <a:rPr lang="de-DE" dirty="0"/>
              <a:t>Erfüllung einer Formel</a:t>
            </a:r>
          </a:p>
          <a:p>
            <a:pPr lvl="1"/>
            <a:r>
              <a:rPr lang="de-DE" dirty="0"/>
              <a:t>Variablenzuweisungen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906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F0F8A9-A823-9678-CC96-067196E18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– Erfüllung einer Formel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A876C03-0BEF-563E-1790-B1F6B0AA2F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Definition 7.7 (Variablenzuweisung)</a:t>
                </a:r>
              </a:p>
              <a:p>
                <a:pPr marL="0" indent="0">
                  <a:buNone/>
                </a:pPr>
                <a:r>
                  <a:rPr lang="de-DE" dirty="0"/>
                  <a:t>	Eine Variablenzuweisung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 für eine Struktur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 ist eine Funktion, die jede 	Variable auf ein Element von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de-DE" dirty="0"/>
                  <a:t> abbildet, d.h.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 : 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𝑉𝑎𝑟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 → |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de-DE" dirty="0"/>
                  <a:t>.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A876C03-0BEF-563E-1790-B1F6B0AA2F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22412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D789AE-0747-F768-D9A2-09519B7B0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– Erfüllung einer Formel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E0883F3C-9EFD-AD2F-1D5A-30925DBAC8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Definition 7.8 (Wert von Termen)</a:t>
                </a:r>
              </a:p>
              <a:p>
                <a:pPr marL="0" indent="0">
                  <a:buNone/>
                </a:pPr>
                <a:r>
                  <a:rPr lang="de-DE" dirty="0"/>
                  <a:t>	Ist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de-DE" dirty="0"/>
                  <a:t> ein Term der Sprache </a:t>
                </a:r>
                <a:r>
                  <a:rPr lang="de-DE" dirty="0">
                    <a:latin typeface="Script MT Bold" panose="03040602040607080904" pitchFamily="66" charset="0"/>
                  </a:rPr>
                  <a:t>L</a:t>
                </a:r>
                <a:r>
                  <a:rPr lang="de-DE" dirty="0"/>
                  <a:t>,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 eine Struktur für </a:t>
                </a:r>
                <a:r>
                  <a:rPr lang="de-DE" dirty="0">
                    <a:latin typeface="Script MT Bold" panose="03040602040607080904" pitchFamily="66" charset="0"/>
                    <a:ea typeface="Sans Serif Collection" panose="020B0502040504020204" pitchFamily="34" charset="0"/>
                    <a:cs typeface="Sakkal Majalla" panose="020F0502020204030204" pitchFamily="2" charset="-78"/>
                  </a:rPr>
                  <a:t>L</a:t>
                </a:r>
                <a:r>
                  <a:rPr lang="de-DE" dirty="0"/>
                  <a:t> und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 eine 	Variablenzuweisung für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, so ist der Wert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r>
                      <a:rPr lang="de-DE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 wie folgt definiert:</a:t>
                </a:r>
              </a:p>
              <a:p>
                <a:pPr lvl="1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 ≡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de-DE" sz="1700" b="0" i="1" dirty="0">
                    <a:latin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) = </m:t>
                    </m:r>
                    <m:sSup>
                      <m:sSup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</m:oMath>
                </a14:m>
                <a:r>
                  <a:rPr lang="de-DE" sz="1700" dirty="0"/>
                  <a:t>.</a:t>
                </a:r>
              </a:p>
              <a:p>
                <a:pPr lvl="1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 ≡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de-DE" sz="1700" i="1" dirty="0">
                    <a:latin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r>
                      <a:rPr lang="de-DE" sz="17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) =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.</a:t>
                </a:r>
              </a:p>
              <a:p>
                <a:pPr lvl="1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 ≡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 (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,. . . ,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): </m:t>
                    </m:r>
                  </m:oMath>
                </a14:m>
                <a:endParaRPr lang="de-DE" sz="1700" dirty="0"/>
              </a:p>
              <a:p>
                <a:pPr marL="0" indent="0">
                  <a:buNone/>
                </a:pPr>
                <a:r>
                  <a:rPr lang="de-DE" sz="1700" dirty="0"/>
                  <a:t>		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r>
                      <a:rPr lang="de-DE" sz="17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) = </m:t>
                    </m:r>
                    <m:sSup>
                      <m:sSup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(</m:t>
                    </m:r>
                    <m:sSubSup>
                      <m:sSubSup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r>
                      <a:rPr lang="de-DE" sz="1700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i="1" dirty="0">
                        <a:latin typeface="Cambria Math" panose="02040503050406030204" pitchFamily="18" charset="0"/>
                      </a:rPr>
                      <m:t>)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,. . .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 ,</m:t>
                    </m:r>
                    <m:sSubSup>
                      <m:sSubSup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r>
                      <a:rPr lang="de-DE" sz="1700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de-DE" sz="1700" i="1" dirty="0">
                        <a:latin typeface="Cambria Math" panose="02040503050406030204" pitchFamily="18" charset="0"/>
                      </a:rPr>
                      <m:t>)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.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E0883F3C-9EFD-AD2F-1D5A-30925DBAC8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1471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1050C8-634D-1C7A-18D3-5242A4968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– Erfüllung einer Formel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6557C95-1408-976D-75EA-D114584E3D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Definition 7.9 (x-Variante)</a:t>
                </a:r>
              </a:p>
              <a:p>
                <a:pPr marL="0" indent="0">
                  <a:buNone/>
                </a:pPr>
                <a:r>
                  <a:rPr lang="de-DE" dirty="0"/>
                  <a:t>	Wenn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 eine Variablenzuweisung für eine Struktur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 ist, dann heißt jede 	Variablenzuweisung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de-DE" dirty="0"/>
                  <a:t> für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, die sich von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 höchstens darin unterscheidet, 	was sie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dirty="0"/>
                  <a:t> zuweist, eine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dirty="0"/>
                  <a:t>-Variante von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. Wenn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de-DE" dirty="0"/>
                  <a:t> eine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dirty="0"/>
                  <a:t>-Variante von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 ist, 	dann schreiben wir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de-DE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de-DE" b="0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de-DE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dirty="0" smtClean="0">
                            <a:latin typeface="Cambria Math" panose="02040503050406030204" pitchFamily="18" charset="0"/>
                          </a:rPr>
                          <m:t>~</m:t>
                        </m:r>
                      </m:e>
                      <m:sub>
                        <m:r>
                          <a:rPr lang="de-DE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de-DE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.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i="1" dirty="0"/>
                  <a:t>Definition 7.10</a:t>
                </a:r>
              </a:p>
              <a:p>
                <a:pPr marL="0" indent="0">
                  <a:buNone/>
                </a:pPr>
                <a:r>
                  <a:rPr lang="de-DE" dirty="0"/>
                  <a:t>	Wenn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 eine Variablenzuweisung für eine Struktur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 ist und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 ∈ |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de-DE" dirty="0"/>
                  <a:t>, dann 	ist die Zuweisung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 [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] </m:t>
                    </m:r>
                  </m:oMath>
                </a14:m>
                <a:r>
                  <a:rPr lang="de-DE" dirty="0"/>
                  <a:t>die Variablenzuweisung definiert durch </a:t>
                </a:r>
              </a:p>
              <a:p>
                <a:pPr marL="0" indent="0">
                  <a:buNone/>
                </a:pPr>
                <a:r>
                  <a:rPr lang="de-DE" dirty="0"/>
                  <a:t>		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begChr m:val="["/>
                        <m:endChr m:val="]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 dirty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de-DE" i="1" dirty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de-DE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d>
                      <m:dPr>
                        <m:ctrlPr>
                          <a:rPr lang="de-DE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de-DE" b="0" i="1" dirty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{"/>
                        <m:endChr m:val="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m:rPr>
                                <m:nor/>
                              </m:rPr>
                              <a:rPr lang="de-DE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de-DE" b="0" i="0" smtClean="0">
                                <a:latin typeface="Cambria Math" panose="02040503050406030204" pitchFamily="18" charset="0"/>
                              </a:rPr>
                              <m:t>wenn</m:t>
                            </m:r>
                            <m:r>
                              <m:rPr>
                                <m:nor/>
                              </m:rPr>
                              <a:rPr lang="de-DE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 ≡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d>
                              <m:dPr>
                                <m:ctrlP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de-DE" b="0" i="0" smtClean="0">
                                <a:latin typeface="Cambria Math" panose="02040503050406030204" pitchFamily="18" charset="0"/>
                              </a:rPr>
                              <m:t>sonst</m:t>
                            </m:r>
                          </m:e>
                        </m:eqArr>
                      </m:e>
                    </m:d>
                  </m:oMath>
                </a14:m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6557C95-1408-976D-75EA-D114584E3D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68134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E2889D-4F36-C093-013B-DA631F0F1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dirty="0"/>
              <a:t>Semantik – Erfüllung einer Formel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7D36A3E-9795-1344-435C-9AB27EC5752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60589"/>
                <a:ext cx="8596668" cy="38807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i="1" dirty="0"/>
                  <a:t>Definition 7.11 (Erfüllung)</a:t>
                </a:r>
              </a:p>
              <a:p>
                <a:pPr marL="0" indent="0">
                  <a:buNone/>
                </a:pPr>
                <a:r>
                  <a:rPr lang="de-DE" dirty="0"/>
                  <a:t>	Die Erfüllung einer Formel </a:t>
                </a:r>
                <a14:m>
                  <m:oMath xmlns:m="http://schemas.openxmlformats.org/officeDocument/2006/math">
                    <m:r>
                      <a:rPr lang="de-DE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in einer Struktur </a:t>
                </a:r>
                <a14:m>
                  <m:oMath xmlns:m="http://schemas.openxmlformats.org/officeDocument/2006/math">
                    <m:r>
                      <a:rPr lang="de-DE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 bezüglich einer 	Variablenzuweisung </a:t>
                </a:r>
                <a14:m>
                  <m:oMath xmlns:m="http://schemas.openxmlformats.org/officeDocument/2006/math">
                    <m:r>
                      <a:rPr lang="de-DE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, in Symbolen: </a:t>
                </a:r>
                <a14:m>
                  <m:oMath xmlns:m="http://schemas.openxmlformats.org/officeDocument/2006/math">
                    <m:r>
                      <a:rPr lang="de-DE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, ist rekursiv wie folgt definiert. 	(Wir schreiben </a:t>
                </a:r>
                <a14:m>
                  <m:oMath xmlns:m="http://schemas.openxmlformats.org/officeDocument/2006/math">
                    <m:r>
                      <a:rPr lang="de-DE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⊭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für "nicht </a:t>
                </a:r>
                <a14:m>
                  <m:oMath xmlns:m="http://schemas.openxmlformats.org/officeDocument/2006/math">
                    <m:r>
                      <a:rPr lang="de-DE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").</a:t>
                </a:r>
              </a:p>
              <a:p>
                <a:pPr marL="800100" lvl="1" indent="-3429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≡ ⊥: </m:t>
                    </m:r>
                  </m:oMath>
                </a14:m>
                <a:r>
                  <a:rPr lang="de-DE" sz="1700" dirty="0"/>
                  <a:t>			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⊭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e-DE" sz="1700" dirty="0"/>
              </a:p>
              <a:p>
                <a:pPr marL="800100" lvl="1" indent="-3429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≡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17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700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sz="1700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,. . . ,</m:t>
                        </m:r>
                        <m:sSub>
                          <m:sSubPr>
                            <m:ctrlPr>
                              <a:rPr lang="de-DE" sz="17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700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sz="1700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de-DE" sz="1700" dirty="0"/>
                  <a:t>	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de-DE" sz="1700" dirty="0" smtClean="0"/>
                      <m:t>genau</m:t>
                    </m:r>
                    <m:r>
                      <m:rPr>
                        <m:nor/>
                      </m:rPr>
                      <a:rPr lang="de-DE" sz="1700" dirty="0" smtClean="0"/>
                      <m:t> </m:t>
                    </m:r>
                    <m:r>
                      <m:rPr>
                        <m:nor/>
                      </m:rPr>
                      <a:rPr lang="de-DE" sz="1700" dirty="0" smtClean="0"/>
                      <m:t>dann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m:rPr>
                        <m:nor/>
                      </m:rPr>
                      <a:rPr lang="de-DE" sz="1700" dirty="0" smtClean="0"/>
                      <m:t> </m:t>
                    </m:r>
                    <m:r>
                      <m:rPr>
                        <m:nor/>
                      </m:rPr>
                      <a:rPr lang="de-DE" sz="1700" dirty="0" smtClean="0"/>
                      <m:t>wenn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⟨</m:t>
                    </m:r>
                    <m:sSubSup>
                      <m:sSubSup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17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700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sz="1700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 . . . , </m:t>
                    </m:r>
                    <m:sSubSup>
                      <m:sSubSup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)⟩ ∈ </m:t>
                    </m:r>
                    <m:sSup>
                      <m:sSup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e-DE" sz="1700" dirty="0"/>
              </a:p>
              <a:p>
                <a:pPr marL="800100" lvl="1" indent="-3429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≡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=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de-DE" sz="1700" dirty="0"/>
                  <a:t>		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m:rPr>
                        <m:nor/>
                      </m:rPr>
                      <a:rPr lang="de-DE" sz="1700" dirty="0" smtClean="0"/>
                      <m:t> </m:t>
                    </m:r>
                    <m:r>
                      <m:rPr>
                        <m:nor/>
                      </m:rPr>
                      <a:rPr lang="de-DE" sz="1700" dirty="0"/>
                      <m:t>genau</m:t>
                    </m:r>
                    <m:r>
                      <m:rPr>
                        <m:nor/>
                      </m:rPr>
                      <a:rPr lang="de-DE" sz="1700" dirty="0"/>
                      <m:t> </m:t>
                    </m:r>
                    <m:r>
                      <m:rPr>
                        <m:nor/>
                      </m:rPr>
                      <a:rPr lang="de-DE" sz="1700" dirty="0"/>
                      <m:t>dann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de-DE" sz="1700" dirty="0"/>
                      <m:t>wenn</m:t>
                    </m:r>
                    <m:r>
                      <m:rPr>
                        <m:nor/>
                      </m:rPr>
                      <a:rPr lang="de-DE" sz="1700" dirty="0" smtClean="0"/>
                      <m:t> </m:t>
                    </m:r>
                    <m:sSubSup>
                      <m:sSubSup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17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700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sz="1700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=</m:t>
                    </m:r>
                    <m:sSubSup>
                      <m:sSubSup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17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700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sz="1700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e-DE" sz="1700" dirty="0"/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7D36A3E-9795-1344-435C-9AB27EC5752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60589"/>
                <a:ext cx="8596668" cy="3880773"/>
              </a:xfrm>
              <a:blipFill>
                <a:blip r:embed="rId2"/>
                <a:stretch>
                  <a:fillRect l="-567" t="-942" r="-42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88865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57978A-5AE4-042A-CCFF-F51FE03C2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– Erfüllung einer Formel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EEA056AC-6B69-C73D-5C57-D3F4D559727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800100" lvl="1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≡ ¬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de-DE" sz="1700" dirty="0"/>
                  <a:t>			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:r>
                  <a:rPr lang="de-DE" sz="1700" dirty="0"/>
                  <a:t>genau dann, wenn 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⊭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e-DE" sz="1700" dirty="0"/>
              </a:p>
              <a:p>
                <a:pPr marL="800100" lvl="1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≡ </m:t>
                    </m:r>
                    <m:d>
                      <m:d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 ∧ </m:t>
                        </m:r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de-DE" sz="1700" dirty="0"/>
                  <a:t>		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m:rPr>
                        <m:nor/>
                      </m:rPr>
                      <a:rPr lang="de-DE" sz="1700" dirty="0" smtClean="0"/>
                      <m:t> </m:t>
                    </m:r>
                  </m:oMath>
                </a14:m>
                <a:r>
                  <a:rPr lang="de-DE" sz="1700" dirty="0"/>
                  <a:t>genau dann, wenn 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:r>
                  <a:rPr lang="de-DE" sz="1700" dirty="0"/>
                  <a:t>und 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e-DE" sz="1700" dirty="0"/>
              </a:p>
              <a:p>
                <a:pPr marL="800100" lvl="1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≡ </m:t>
                    </m:r>
                    <m:d>
                      <m:d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 ∨ </m:t>
                        </m:r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de-DE" sz="1700" dirty="0"/>
                  <a:t>		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:r>
                  <a:rPr lang="de-DE" sz="1700" dirty="0"/>
                  <a:t>genau dann, wenn 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:r>
                  <a:rPr lang="de-DE" sz="1700" dirty="0"/>
                  <a:t>oder</a:t>
                </a:r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:br>
                  <a:rPr lang="de-DE" sz="1700" dirty="0">
                    <a:latin typeface="Cambria Math" panose="02040503050406030204" pitchFamily="18" charset="0"/>
                  </a:rPr>
                </a:br>
                <a:r>
                  <a:rPr lang="de-DE" sz="1700" dirty="0">
                    <a:latin typeface="Cambria Math" panose="02040503050406030204" pitchFamily="18" charset="0"/>
                  </a:rPr>
                  <a:t>					</a:t>
                </a:r>
                <a:r>
                  <a:rPr lang="de-DE" sz="1700" dirty="0"/>
                  <a:t>(oder beides).</a:t>
                </a:r>
              </a:p>
              <a:p>
                <a:pPr marL="800100" lvl="1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≡ </m:t>
                    </m:r>
                    <m:d>
                      <m:d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 → </m:t>
                        </m:r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de-DE" sz="1700" dirty="0"/>
                  <a:t>	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m:rPr>
                        <m:nor/>
                      </m:rPr>
                      <a:rPr lang="de-DE" sz="1700" dirty="0" smtClean="0"/>
                      <m:t> </m:t>
                    </m:r>
                  </m:oMath>
                </a14:m>
                <a:r>
                  <a:rPr lang="de-DE" sz="1700" dirty="0"/>
                  <a:t>genau dann, wenn 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⊭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:r>
                  <a:rPr lang="de-DE" sz="1700" dirty="0"/>
                  <a:t>oder</a:t>
                </a:r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de-DE" sz="1700" dirty="0"/>
                  <a:t> </a:t>
                </a:r>
                <a:br>
                  <a:rPr lang="de-DE" sz="1700" dirty="0"/>
                </a:br>
                <a:r>
                  <a:rPr lang="de-DE" sz="1700" dirty="0"/>
                  <a:t>					(oder beides).</a:t>
                </a:r>
                <a:endParaRPr lang="de-DE" sz="1700" dirty="0">
                  <a:latin typeface="Cambria Math" panose="02040503050406030204" pitchFamily="18" charset="0"/>
                </a:endParaRPr>
              </a:p>
              <a:p>
                <a:pPr marL="800100" lvl="1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≡ 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de-DE" sz="1700" dirty="0"/>
                  <a:t>		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:r>
                  <a:rPr lang="de-DE" sz="1700" dirty="0"/>
                  <a:t>genau dann, wenn für jedes Element </a:t>
                </a:r>
                <a:br>
                  <a:rPr lang="de-DE" sz="1700" dirty="0">
                    <a:latin typeface="Cambria Math" panose="02040503050406030204" pitchFamily="18" charset="0"/>
                  </a:rPr>
                </a:br>
                <a:r>
                  <a:rPr lang="de-DE" sz="1700" dirty="0">
                    <a:latin typeface="Cambria Math" panose="02040503050406030204" pitchFamily="18" charset="0"/>
                  </a:rPr>
                  <a:t>					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|"/>
                        <m:endChr m:val="|"/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m:rPr>
                        <m:nor/>
                      </m:rPr>
                      <a:rPr lang="de-DE" sz="1700" dirty="0" smtClean="0"/>
                      <m:t>,</m:t>
                    </m:r>
                    <m:r>
                      <a:rPr lang="de-DE" sz="1700" b="0" i="0" dirty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de-DE" sz="17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∕</m:t>
                        </m:r>
                        <m:r>
                          <a:rPr lang="de-DE" sz="17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e-DE" sz="1700" dirty="0"/>
              </a:p>
              <a:p>
                <a:pPr marL="800100" lvl="1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≡ ∃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de-DE" sz="1700" dirty="0"/>
                  <a:t>		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:r>
                  <a:rPr lang="de-DE" sz="1700" dirty="0"/>
                  <a:t>genau dann, wenn für mindestens ein Element </a:t>
                </a:r>
                <a:br>
                  <a:rPr lang="de-DE" sz="1700" dirty="0">
                    <a:latin typeface="Cambria Math" panose="02040503050406030204" pitchFamily="18" charset="0"/>
                  </a:rPr>
                </a:br>
                <a:r>
                  <a:rPr lang="de-DE" sz="1700" dirty="0">
                    <a:latin typeface="Cambria Math" panose="02040503050406030204" pitchFamily="18" charset="0"/>
                  </a:rPr>
                  <a:t>					</a:t>
                </a:r>
                <a14:m>
                  <m:oMath xmlns:m="http://schemas.openxmlformats.org/officeDocument/2006/math"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∈ </m:t>
                    </m:r>
                    <m:d>
                      <m:dPr>
                        <m:begChr m:val="|"/>
                        <m:endChr m:val="|"/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b="0" i="0" dirty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[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]⊨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e-DE" sz="1700" dirty="0"/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EEA056AC-6B69-C73D-5C57-D3F4D55972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47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08763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8C0988-C357-D155-9756-BF7965CCB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- Variablenzuweisung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Inhaltsplatzhalter 3">
                <a:extLst>
                  <a:ext uri="{FF2B5EF4-FFF2-40B4-BE49-F238E27FC236}">
                    <a16:creationId xmlns:a16="http://schemas.microsoft.com/office/drawing/2014/main" id="{66B72CB3-63F1-E4C0-E66E-76A6D78AC2C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92516051"/>
                  </p:ext>
                </p:extLst>
              </p:nvPr>
            </p:nvGraphicFramePr>
            <p:xfrm>
              <a:off x="677863" y="2160588"/>
              <a:ext cx="8596312" cy="388143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Inhaltsplatzhalter 3">
                <a:extLst>
                  <a:ext uri="{FF2B5EF4-FFF2-40B4-BE49-F238E27FC236}">
                    <a16:creationId xmlns:a16="http://schemas.microsoft.com/office/drawing/2014/main" id="{66B72CB3-63F1-E4C0-E66E-76A6D78AC2C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92516051"/>
                  </p:ext>
                </p:extLst>
              </p:nvPr>
            </p:nvGraphicFramePr>
            <p:xfrm>
              <a:off x="677863" y="2160588"/>
              <a:ext cx="8596312" cy="388143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3" r:qs="rId4" r:cs="rId5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336072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5F12BC-82FC-5628-B838-C061F2743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dirty="0"/>
              <a:t>Semantik - Variablenzuweisung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581A8E9-5B05-848E-0D47-7511996E8E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60589"/>
                <a:ext cx="8596668" cy="38807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i="1" dirty="0"/>
                  <a:t>Satz 7.13</a:t>
                </a:r>
              </a:p>
              <a:p>
                <a:pPr marL="457200" lvl="1" indent="0">
                  <a:buNone/>
                </a:pPr>
                <a:r>
                  <a:rPr lang="de-DE" sz="1800" dirty="0"/>
                  <a:t>Wenn die Variablen in einem Term </a:t>
                </a:r>
                <a14:m>
                  <m:oMath xmlns:m="http://schemas.openxmlformats.org/officeDocument/2006/math">
                    <m:r>
                      <a:rPr lang="de-DE" sz="1800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de-DE" sz="1800" dirty="0"/>
                  <a:t> aus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800" smtClean="0">
                        <a:latin typeface="Cambria Math" panose="02040503050406030204" pitchFamily="18" charset="0"/>
                      </a:rPr>
                      <m:t>, . . . , </m:t>
                    </m:r>
                    <m:sSub>
                      <m:sSubPr>
                        <m:ctrlPr>
                          <a:rPr lang="de-DE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sz="1800" dirty="0"/>
                  <a:t> sind und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de-DE" sz="1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1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80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180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de-DE" sz="180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80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sz="180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800" dirty="0"/>
                  <a:t> für </a:t>
                </a:r>
                <a14:m>
                  <m:oMath xmlns:m="http://schemas.openxmlformats.org/officeDocument/2006/math">
                    <m:r>
                      <a:rPr lang="de-DE" sz="180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de-DE" sz="1800" smtClean="0">
                        <a:latin typeface="Cambria Math" panose="02040503050406030204" pitchFamily="18" charset="0"/>
                      </a:rPr>
                      <m:t>=1, . . . , </m:t>
                    </m:r>
                    <m:r>
                      <a:rPr lang="de-DE" sz="180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sz="1800" dirty="0"/>
                  <a:t> ist, dann ist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sz="18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sz="1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800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sz="180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sz="1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80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de-DE" sz="1800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de-DE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180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80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sz="18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a:rPr lang="de-DE" sz="180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80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de-DE" sz="1800" dirty="0"/>
                  <a:t>.</a:t>
                </a:r>
              </a:p>
              <a:p>
                <a:pPr marL="0" indent="0">
                  <a:buNone/>
                </a:pPr>
                <a:endParaRPr lang="de-DE" i="1" dirty="0"/>
              </a:p>
              <a:p>
                <a:pPr marL="0" indent="0">
                  <a:buNone/>
                </a:pPr>
                <a:r>
                  <a:rPr lang="de-DE" i="1" dirty="0"/>
                  <a:t>Beweis</a:t>
                </a:r>
                <a:r>
                  <a:rPr lang="de-DE" dirty="0"/>
                  <a:t> (Induktion über t)</a:t>
                </a:r>
              </a:p>
              <a:p>
                <a:pPr marL="0" indent="0">
                  <a:buNone/>
                </a:pPr>
                <a:r>
                  <a:rPr lang="de-DE" dirty="0"/>
                  <a:t>(IA)	</a:t>
                </a:r>
                <a14:m>
                  <m:oMath xmlns:m="http://schemas.openxmlformats.org/officeDocument/2006/math">
                    <m:r>
                      <a:rPr lang="de-DE" smtClean="0">
                        <a:latin typeface="Cambria Math" panose="02040503050406030204" pitchFamily="18" charset="0"/>
                      </a:rPr>
                      <m:t>1) 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≡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de-DE" dirty="0"/>
                  <a:t>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de-DE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  <m:r>
                      <a:rPr lang="de-DE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a:rPr lang="de-DE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	</a:t>
                </a:r>
                <a14:m>
                  <m:oMath xmlns:m="http://schemas.openxmlformats.org/officeDocument/2006/math">
                    <m:r>
                      <a:rPr lang="de-DE" smtClean="0">
                        <a:latin typeface="Cambria Math" panose="02040503050406030204" pitchFamily="18" charset="0"/>
                      </a:rPr>
                      <m:t>2) 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≡</m:t>
                    </m:r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de-DE" dirty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lang="de-DE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de-DE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de-DE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de-DE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a:rPr lang="de-DE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de-DE" dirty="0"/>
                  <a:t> da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de-DE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 </a:t>
                </a:r>
                <a:br>
                  <a:rPr lang="de-DE" dirty="0"/>
                </a:br>
                <a:r>
                  <a:rPr lang="de-DE" dirty="0"/>
                  <a:t>				für </a:t>
                </a:r>
                <a14:m>
                  <m:oMath xmlns:m="http://schemas.openxmlformats.org/officeDocument/2006/math">
                    <m:r>
                      <a:rPr lang="de-DE">
                        <a:latin typeface="Cambria Math" panose="02040503050406030204" pitchFamily="18" charset="0"/>
                      </a:rPr>
                      <m:t>𝑖</m:t>
                    </m:r>
                    <m:r>
                      <a:rPr lang="de-DE">
                        <a:latin typeface="Cambria Math" panose="02040503050406030204" pitchFamily="18" charset="0"/>
                      </a:rPr>
                      <m:t>=1, . . . , </m:t>
                    </m:r>
                    <m:r>
                      <a:rPr lang="de-DE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581A8E9-5B05-848E-0D47-7511996E8E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60589"/>
                <a:ext cx="8596668" cy="3880773"/>
              </a:xfrm>
              <a:blipFill>
                <a:blip r:embed="rId2"/>
                <a:stretch>
                  <a:fillRect l="-567" t="-942" r="-42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47454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7393C6-D21F-5D14-EE9C-DB85E79CA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- Variablenzuweisung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FDCEDBC-22B0-C6F1-E23F-B59CEF5F90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(IH)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de-DE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a:rPr lang="de-DE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(IS)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≡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, . . . , </m:t>
                        </m:r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de-DE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lang="de-DE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de-DE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  <m:r>
                      <a:rPr lang="de-DE" smtClean="0">
                        <a:latin typeface="Cambria Math" panose="02040503050406030204" pitchFamily="18" charset="0"/>
                      </a:rPr>
                      <m:t>(</m:t>
                    </m:r>
                    <m:sSubSup>
                      <m:sSub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lang="de-DE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de-DE" smtClean="0">
                        <a:latin typeface="Cambria Math" panose="02040503050406030204" pitchFamily="18" charset="0"/>
                      </a:rPr>
                      <m:t>, . . . ,</m:t>
                    </m:r>
                    <m:sSubSup>
                      <m:sSub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lang="de-DE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de-DE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					Da die </a:t>
                </a:r>
                <a:r>
                  <a:rPr lang="en-US" dirty="0" err="1"/>
                  <a:t>Variablen</a:t>
                </a:r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de-DE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</a:t>
                </a:r>
                <a:r>
                  <a:rPr lang="de-DE" dirty="0"/>
                  <a:t>aus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>
                        <a:latin typeface="Cambria Math" panose="02040503050406030204" pitchFamily="18" charset="0"/>
                      </a:rPr>
                      <m:t>, . . . 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 sind, sind auch die 						Variablen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>
                        <a:latin typeface="Cambria Math" panose="02040503050406030204" pitchFamily="18" charset="0"/>
                      </a:rPr>
                      <m:t>, . . . 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aus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>
                        <a:latin typeface="Cambria Math" panose="02040503050406030204" pitchFamily="18" charset="0"/>
                      </a:rPr>
                      <m:t>, . . . 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Somit</a:t>
                </a:r>
                <a:r>
                  <a:rPr lang="en-US" dirty="0"/>
                  <a:t> </a:t>
                </a:r>
                <a:r>
                  <a:rPr lang="en-US" dirty="0" err="1"/>
                  <a:t>können</a:t>
                </a:r>
                <a:r>
                  <a:rPr lang="en-US" dirty="0"/>
                  <a:t> </a:t>
                </a:r>
                <a:r>
                  <a:rPr lang="en-US" dirty="0" err="1"/>
                  <a:t>wir</a:t>
                </a:r>
                <a:r>
                  <a:rPr lang="en-US" dirty="0"/>
                  <a:t> 							(IH) </a:t>
                </a:r>
                <a:r>
                  <a:rPr lang="en-US" dirty="0" err="1"/>
                  <a:t>nutzen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dirty="0"/>
                  <a:t>		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  <m:d>
                      <m:d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𝑉𝑎𝑙</m:t>
                            </m:r>
                          </m:e>
                          <m:sub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de-DE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sub>
                          <m:sup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p>
                        </m:sSubSup>
                        <m:d>
                          <m:d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de-DE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de-DE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, . . . ,</m:t>
                        </m:r>
                        <m:sSubSup>
                          <m:sSubSup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𝑉𝑎𝑙</m:t>
                            </m:r>
                          </m:e>
                          <m:sub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de-DE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sub>
                          <m:sup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p>
                        </m:sSubSup>
                        <m:d>
                          <m:d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de-DE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de-DE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de-DE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br>
                  <a:rPr lang="de-DE" dirty="0">
                    <a:latin typeface="Cambria Math" panose="02040503050406030204" pitchFamily="18" charset="0"/>
                  </a:rPr>
                </a:br>
                <a:r>
                  <a:rPr lang="de-DE" dirty="0">
                    <a:latin typeface="Cambria Math" panose="02040503050406030204" pitchFamily="18" charset="0"/>
                  </a:rPr>
                  <a:t>		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𝑉𝑎𝑙</m:t>
                            </m:r>
                          </m:e>
                          <m:sub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de-DE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  <m:sup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p>
                        </m:sSubSup>
                        <m:d>
                          <m:d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de-DE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de-DE">
                            <a:latin typeface="Cambria Math" panose="02040503050406030204" pitchFamily="18" charset="0"/>
                          </a:rPr>
                          <m:t>, . . . ,</m:t>
                        </m:r>
                        <m:sSubSup>
                          <m:sSubSup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𝑉𝑎𝑙</m:t>
                            </m:r>
                          </m:e>
                          <m:sub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de-DE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  <m:sup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p>
                        </m:sSubSup>
                        <m:d>
                          <m:d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de-DE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a:rPr lang="de-DE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 algn="r">
                  <a:buNone/>
                </a:pPr>
                <a:r>
                  <a:rPr lang="en-US" dirty="0"/>
                  <a:t>□</a:t>
                </a:r>
                <a:endParaRPr lang="de-DE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FDCEDBC-22B0-C6F1-E23F-B59CEF5F90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785" r="-63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68352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1AC1FE-FC6F-8E01-36E8-DE8C36FC7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dirty="0"/>
              <a:t>Semantik - Variablenzuweisung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9956D37B-AFD6-60B6-2095-C691395B089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60589"/>
                <a:ext cx="8596668" cy="38807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i="1" dirty="0"/>
                  <a:t>Satz 7.14</a:t>
                </a:r>
              </a:p>
              <a:p>
                <a:pPr marL="0" indent="0">
                  <a:buNone/>
                </a:pPr>
                <a:r>
                  <a:rPr lang="de-DE" dirty="0"/>
                  <a:t>	Wenn die freien Variablen in </a:t>
                </a:r>
                <a14:m>
                  <m:oMath xmlns:m="http://schemas.openxmlformats.org/officeDocument/2006/math">
                    <m:r>
                      <a:rPr lang="de-DE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aus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mtClean="0">
                        <a:latin typeface="Cambria Math" panose="02040503050406030204" pitchFamily="18" charset="0"/>
                      </a:rPr>
                      <m:t>, . . . , </m:t>
                    </m:r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 sind und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de-DE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 für </a:t>
                </a:r>
                <a:br>
                  <a:rPr lang="de-DE" dirty="0"/>
                </a:br>
                <a:r>
                  <a:rPr lang="de-DE" dirty="0"/>
                  <a:t>	</a:t>
                </a:r>
                <a14:m>
                  <m:oMath xmlns:m="http://schemas.openxmlformats.org/officeDocument/2006/math">
                    <m:r>
                      <a:rPr lang="de-DE">
                        <a:latin typeface="Cambria Math" panose="02040503050406030204" pitchFamily="18" charset="0"/>
                      </a:rPr>
                      <m:t>𝑖</m:t>
                    </m:r>
                    <m:r>
                      <a:rPr lang="de-DE">
                        <a:latin typeface="Cambria Math" panose="02040503050406030204" pitchFamily="18" charset="0"/>
                      </a:rPr>
                      <m:t>=1, . . . , </m:t>
                    </m:r>
                    <m:r>
                      <a:rPr lang="de-DE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dirty="0"/>
                  <a:t> ist, dann gilt </a:t>
                </a:r>
                <a14:m>
                  <m:oMath xmlns:m="http://schemas.openxmlformats.org/officeDocument/2006/math">
                    <m:r>
                      <a:rPr lang="de-DE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genau dann, wenn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.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9956D37B-AFD6-60B6-2095-C691395B08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60589"/>
                <a:ext cx="8596668" cy="3880773"/>
              </a:xfrm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90539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B9F29F-5A82-D713-06C8-40EA14F96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- Variablenzuweisung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A3AABC69-0F6B-22F1-6161-B499D86A0E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60589"/>
                <a:ext cx="9563946" cy="388077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de-DE" sz="1900" i="1" dirty="0"/>
                  <a:t>Beweis</a:t>
                </a:r>
                <a:r>
                  <a:rPr lang="de-DE" sz="1900" dirty="0"/>
                  <a:t> (Induktion über </a:t>
                </a:r>
                <a14:m>
                  <m:oMath xmlns:m="http://schemas.openxmlformats.org/officeDocument/2006/math">
                    <m:r>
                      <a:rPr lang="de-DE" sz="1900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1900" dirty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(IA)	</a:t>
                </a:r>
                <a14:m>
                  <m:oMath xmlns:m="http://schemas.openxmlformats.org/officeDocument/2006/math">
                    <m:r>
                      <a:rPr lang="de-DE" smtClean="0">
                        <a:latin typeface="Cambria Math" panose="02040503050406030204" pitchFamily="18" charset="0"/>
                      </a:rPr>
                      <m:t>1) 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≡⊥:</m:t>
                    </m:r>
                  </m:oMath>
                </a14:m>
                <a:r>
                  <a:rPr lang="en-US" dirty="0"/>
                  <a:t>				</a:t>
                </a:r>
                <a14:m>
                  <m:oMath xmlns:m="http://schemas.openxmlformats.org/officeDocument/2006/math">
                    <m:r>
                      <a:rPr lang="de-DE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⊭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und </a:t>
                </a:r>
                <a14:m>
                  <m:oMath xmlns:m="http://schemas.openxmlformats.org/officeDocument/2006/math">
                    <m:r>
                      <a:rPr lang="de-DE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⊭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de-DE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de-DE" smtClean="0">
                        <a:latin typeface="Cambria Math" panose="02040503050406030204" pitchFamily="18" charset="0"/>
                      </a:rPr>
                      <m:t>2) 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≡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, . . . , </m:t>
                        </m:r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de-DE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		</a:t>
                </a:r>
                <a:r>
                  <a:rPr lang="en-US" dirty="0" err="1"/>
                  <a:t>angenommen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dann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𝑉𝑎𝑙</m:t>
                            </m:r>
                          </m:e>
                          <m:sub>
                            <m:sSub>
                              <m:sSubPr>
                                <m:ctrlPr>
                                  <a:rPr lang="de-DE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dirty="0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de-DE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sub>
                          <m:sup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p>
                        </m:sSubSup>
                        <m:d>
                          <m:d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de-DE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dirty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de-DE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de-DE" dirty="0">
                            <a:latin typeface="Cambria Math" panose="02040503050406030204" pitchFamily="18" charset="0"/>
                          </a:rPr>
                          <m:t>, . . . , </m:t>
                        </m:r>
                        <m:sSubSup>
                          <m:sSubSup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𝑉𝑎𝑙</m:t>
                            </m:r>
                          </m:e>
                          <m:sub>
                            <m:sSub>
                              <m:sSubPr>
                                <m:ctrlPr>
                                  <a:rPr lang="de-DE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dirty="0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de-DE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sub>
                          <m:sup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p>
                        </m:sSubSup>
                        <m:d>
                          <m:d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de-DE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dirty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de-DE" dirty="0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</m:oMath>
                </a14:m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						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de-DE" i="1" dirty="0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d>
                          <m:dPr>
                            <m:ctrlPr>
                              <a:rPr lang="de-DE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2"/>
                              </m:rPr>
                              <a:rPr lang="de-DE" dirty="0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.13</m:t>
                            </m:r>
                          </m:e>
                        </m:d>
                      </m:e>
                    </m:groupChr>
                    <m:r>
                      <a:rPr lang="de-DE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⟨"/>
                        <m:endChr m:val="⟩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𝑉𝑎𝑙</m:t>
                            </m:r>
                          </m:e>
                          <m:sub>
                            <m:sSub>
                              <m:sSubPr>
                                <m:ctrlPr>
                                  <a:rPr lang="de-DE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dirty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de-DE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  <m:sup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p>
                        </m:sSubSup>
                        <m:d>
                          <m:d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de-DE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dirty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de-DE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de-DE" dirty="0">
                            <a:latin typeface="Cambria Math" panose="02040503050406030204" pitchFamily="18" charset="0"/>
                          </a:rPr>
                          <m:t>, . . . , </m:t>
                        </m:r>
                        <m:sSubSup>
                          <m:sSubSup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𝑉𝑎𝑙</m:t>
                            </m:r>
                          </m:e>
                          <m:sub>
                            <m:sSub>
                              <m:sSubPr>
                                <m:ctrlPr>
                                  <a:rPr lang="de-DE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dirty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de-DE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  <m:sup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p>
                        </m:sSubSup>
                        <m:d>
                          <m:d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de-DE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dirty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de-DE" dirty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					</a:t>
                </a:r>
                <a14:m>
                  <m:oMath xmlns:m="http://schemas.openxmlformats.org/officeDocument/2006/math">
                    <m:r>
                      <a:rPr lang="de-DE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genau dann, wenn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de-DE" smtClean="0">
                        <a:latin typeface="Cambria Math" panose="02040503050406030204" pitchFamily="18" charset="0"/>
                      </a:rPr>
                      <m:t>3) 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≡</m:t>
                    </m:r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		</a:t>
                </a:r>
                <a:r>
                  <a:rPr lang="en-US" dirty="0" err="1"/>
                  <a:t>angenommen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dann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de-DE" dirty="0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de-DE" dirty="0"/>
                  <a:t> </a:t>
                </a:r>
              </a:p>
              <a:p>
                <a:pPr marL="0" indent="0">
                  <a:buNone/>
                </a:pPr>
                <a:r>
                  <a:rPr lang="de-DE" dirty="0"/>
                  <a:t>						mit (7.13) folgt, dass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de-DE" dirty="0"/>
                  <a:t> und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de-DE" dirty="0"/>
                  <a:t> 						daraus folgt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𝑉𝑎𝑙</m:t>
                        </m:r>
                      </m:e>
                      <m:sub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</m:sSubSup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						</a:t>
                </a:r>
                <a14:m>
                  <m:oMath xmlns:m="http://schemas.openxmlformats.org/officeDocument/2006/math">
                    <m:r>
                      <a:rPr lang="de-DE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genau dann, wenn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de-DE" dirty="0"/>
                  <a:t>(IH)	</a:t>
                </a:r>
                <a14:m>
                  <m:oMath xmlns:m="http://schemas.openxmlformats.org/officeDocument/2006/math">
                    <m:r>
                      <a:rPr lang="de-DE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/>
                  <a:t> genau dann, wenn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/>
                  <a:t> 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A3AABC69-0F6B-22F1-6161-B499D86A0E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60589"/>
                <a:ext cx="9563946" cy="3880773"/>
              </a:xfrm>
              <a:blipFill>
                <a:blip r:embed="rId2"/>
                <a:stretch>
                  <a:fillRect l="-510" t="-157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3673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1D877B-1F4D-F7A7-2102-CFD67F35E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Einführung - Beispiel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B76843-AF99-EC12-92D2-66CE4B0A82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Alle Menschen sind sterblich.</a:t>
            </a:r>
          </a:p>
          <a:p>
            <a:pPr marL="0" indent="0">
              <a:buNone/>
            </a:pPr>
            <a:r>
              <a:rPr lang="de-DE" dirty="0"/>
              <a:t>Sokrates ist ein Mensch.</a:t>
            </a:r>
          </a:p>
          <a:p>
            <a:pPr marL="0" indent="0">
              <a:buNone/>
            </a:pPr>
            <a:r>
              <a:rPr lang="de-DE" dirty="0"/>
              <a:t>Also ist Sokrates sterblich.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Inhaltsplatzhalter 3">
                <a:extLst>
                  <a:ext uri="{FF2B5EF4-FFF2-40B4-BE49-F238E27FC236}">
                    <a16:creationId xmlns:a16="http://schemas.microsoft.com/office/drawing/2014/main" id="{47AE623B-9EDA-07F2-1D39-0BBE3B153689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(</m:t>
                      </m:r>
                      <m:d>
                        <m:dPr>
                          <m:ctrlPr>
                            <a:rPr lang="de-D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∀</m:t>
                          </m:r>
                          <m:r>
                            <a:rPr lang="de-DE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de-D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de-DE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de-DE" b="0" i="0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istMensch</m:t>
                              </m:r>
                              <m:r>
                                <m:rPr>
                                  <m:nor/>
                                </m:rPr>
                                <a:rPr lang="de-DE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de-DE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de-DE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de-DE" b="0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iststerblich</m:t>
                          </m:r>
                          <m:d>
                            <m:dPr>
                              <m:ctrlPr>
                                <a:rPr lang="de-DE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de-D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de-DE" b="0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istMensch</m:t>
                      </m:r>
                      <m:r>
                        <m:rPr>
                          <m:nor/>
                        </m:rPr>
                        <a:rPr lang="de-DE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de-DE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𝑆𝑜𝑘𝑟𝑎𝑡𝑒𝑠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de-D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nor/>
                        </m:rPr>
                        <a:rPr lang="de-DE" b="0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iststerblich</m:t>
                      </m:r>
                      <m:r>
                        <m:rPr>
                          <m:nor/>
                        </m:rPr>
                        <a:rPr lang="de-DE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𝑆𝑜𝑘𝑟𝑎𝑡𝑒𝑠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b="0" dirty="0"/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sz="1600" dirty="0">
                    <a:solidFill>
                      <a:schemeClr val="accent2"/>
                    </a:solidFill>
                  </a:rPr>
                  <a:t>Junktoren</a:t>
                </a:r>
              </a:p>
              <a:p>
                <a:pPr marL="0" indent="0">
                  <a:buNone/>
                </a:pPr>
                <a:r>
                  <a:rPr lang="de-DE" sz="1600" dirty="0">
                    <a:solidFill>
                      <a:schemeClr val="accent1"/>
                    </a:solidFill>
                  </a:rPr>
                  <a:t>Prädikate</a:t>
                </a:r>
              </a:p>
              <a:p>
                <a:pPr marL="0" indent="0">
                  <a:buNone/>
                </a:pPr>
                <a:r>
                  <a:rPr lang="de-DE" sz="1600" dirty="0">
                    <a:solidFill>
                      <a:schemeClr val="accent5"/>
                    </a:solidFill>
                  </a:rPr>
                  <a:t>Variablen</a:t>
                </a:r>
              </a:p>
              <a:p>
                <a:pPr marL="0" indent="0">
                  <a:buNone/>
                </a:pPr>
                <a:r>
                  <a:rPr lang="de-DE" sz="1600" dirty="0">
                    <a:solidFill>
                      <a:schemeClr val="accent6"/>
                    </a:solidFill>
                  </a:rPr>
                  <a:t>Konstanten</a:t>
                </a:r>
              </a:p>
            </p:txBody>
          </p:sp>
        </mc:Choice>
        <mc:Fallback>
          <p:sp>
            <p:nvSpPr>
              <p:cNvPr id="4" name="Inhaltsplatzhalter 3">
                <a:extLst>
                  <a:ext uri="{FF2B5EF4-FFF2-40B4-BE49-F238E27FC236}">
                    <a16:creationId xmlns:a16="http://schemas.microsoft.com/office/drawing/2014/main" id="{47AE623B-9EDA-07F2-1D39-0BBE3B1536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87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1549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E0DBF8-E01E-3DC4-F1D0-E3DAF2DCF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Semantik - Variablenzuweisung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931A40E7-FDF4-0981-DABD-03D99A40AC1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862" y="2160588"/>
                <a:ext cx="8777033" cy="388143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1700" dirty="0"/>
                  <a:t>(IS)	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1) 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 ≡ ¬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de-DE" sz="1700" dirty="0"/>
                  <a:t>			</a:t>
                </a:r>
                <a:r>
                  <a:rPr lang="en-US" sz="1700" dirty="0" err="1"/>
                  <a:t>angenommen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700" dirty="0"/>
                  <a:t>, </a:t>
                </a:r>
                <a:r>
                  <a:rPr lang="en-US" sz="1700" dirty="0" err="1"/>
                  <a:t>dann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⊭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𝐵</m:t>
                    </m:r>
                    <m:groupChr>
                      <m:groupChrPr>
                        <m:chr m:val="⇔"/>
                        <m:vertJc m:val="bot"/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d>
                          <m:dPr>
                            <m:ctrlPr>
                              <a:rPr lang="de-DE" sz="17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2"/>
                              </m:rPr>
                              <a:rPr lang="de-DE" sz="1700" dirty="0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  <m:r>
                              <a:rPr lang="de-DE" sz="1700" dirty="0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</m:d>
                      </m:e>
                    </m:groupChr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⊭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</a:t>
                </a:r>
                <a:br>
                  <a:rPr lang="de-DE" sz="1700" dirty="0"/>
                </a:br>
                <a:r>
                  <a:rPr lang="de-DE" sz="1700" dirty="0"/>
                  <a:t>						dann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de-DE" sz="1700" dirty="0"/>
              </a:p>
              <a:p>
                <a:pPr marL="0" indent="0">
                  <a:buNone/>
                </a:pPr>
                <a:r>
                  <a:rPr lang="de-DE" sz="1700" dirty="0"/>
                  <a:t>	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2) 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 ≡ </m:t>
                    </m:r>
                    <m:d>
                      <m:d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 ∧ 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de-DE" sz="1700" dirty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de-DE" sz="1700" dirty="0"/>
                  <a:t>		</a:t>
                </a:r>
                <a:r>
                  <a:rPr lang="en-US" sz="1700" dirty="0" err="1"/>
                  <a:t>angenommen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700" dirty="0"/>
                  <a:t>, </a:t>
                </a:r>
                <a:r>
                  <a:rPr lang="en-US" sz="1700" dirty="0" err="1"/>
                  <a:t>dann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und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br>
                  <a:rPr lang="de-DE" sz="1700" dirty="0">
                    <a:latin typeface="Cambria Math" panose="02040503050406030204" pitchFamily="18" charset="0"/>
                  </a:rPr>
                </a:br>
                <a:r>
                  <a:rPr lang="de-DE" sz="1700" dirty="0">
                    <a:latin typeface="Cambria Math" panose="02040503050406030204" pitchFamily="18" charset="0"/>
                  </a:rPr>
                  <a:t>						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de-DE" sz="1700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𝐼𝐻</m:t>
                        </m:r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groupCh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𝐵</m:t>
                    </m:r>
                    <m:r>
                      <m:rPr>
                        <m:nor/>
                      </m:rPr>
                      <a:rPr lang="de-DE" sz="1700" dirty="0"/>
                      <m:t> </m:t>
                    </m:r>
                    <m:r>
                      <m:rPr>
                        <m:nor/>
                      </m:rPr>
                      <a:rPr lang="de-DE" sz="1700" dirty="0"/>
                      <m:t>und</m:t>
                    </m:r>
                    <m:r>
                      <m:rPr>
                        <m:nor/>
                      </m:rPr>
                      <a:rPr lang="de-DE" sz="1700" dirty="0"/>
                      <m:t> 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de-DE" sz="1700" dirty="0"/>
                  <a:t> dann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de-DE" sz="1700" dirty="0"/>
              </a:p>
              <a:p>
                <a:pPr marL="0" indent="0">
                  <a:buNone/>
                </a:pPr>
                <a:r>
                  <a:rPr lang="de-DE" sz="1700" dirty="0"/>
                  <a:t>	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3) 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 ≡ </m:t>
                    </m:r>
                    <m:d>
                      <m:d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 ∨ 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de-DE" sz="1700" dirty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de-DE" sz="1700" dirty="0"/>
                  <a:t>		</a:t>
                </a:r>
                <a:r>
                  <a:rPr lang="en-US" sz="1700" dirty="0" err="1"/>
                  <a:t>angenommen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700" dirty="0"/>
                  <a:t>, </a:t>
                </a:r>
                <a:r>
                  <a:rPr lang="en-US" sz="1700" dirty="0" err="1"/>
                  <a:t>dann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oder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de-DE" sz="1700" dirty="0"/>
                  <a:t> </a:t>
                </a:r>
                <a:br>
                  <a:rPr lang="de-DE" sz="1700" dirty="0"/>
                </a:br>
                <a:r>
                  <a:rPr lang="de-DE" sz="1700" dirty="0"/>
                  <a:t>						(oder beides)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de-DE" sz="1700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𝐼𝐻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groupChr>
                    <m:r>
                      <a:rPr lang="de-DE" sz="1700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oder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de-DE" sz="1700" dirty="0"/>
                  <a:t> (oder beides) 							dann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de-DE" sz="1700" dirty="0"/>
              </a:p>
              <a:p>
                <a:pPr marL="0" indent="0">
                  <a:buNone/>
                </a:pPr>
                <a:r>
                  <a:rPr lang="de-DE" sz="1700" dirty="0"/>
                  <a:t>	</a:t>
                </a:r>
                <a14:m>
                  <m:oMath xmlns:m="http://schemas.openxmlformats.org/officeDocument/2006/math">
                    <m:r>
                      <a:rPr lang="de-DE" sz="1700" smtClean="0">
                        <a:latin typeface="Cambria Math" panose="02040503050406030204" pitchFamily="18" charset="0"/>
                      </a:rPr>
                      <m:t>4) 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 ≡ </m:t>
                    </m:r>
                    <m:d>
                      <m:d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 → 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de-DE" sz="1700" dirty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1700" dirty="0"/>
                  <a:t>		</a:t>
                </a:r>
                <a:r>
                  <a:rPr lang="en-US" sz="1700" dirty="0" err="1"/>
                  <a:t>angenommen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700" dirty="0"/>
                  <a:t>, </a:t>
                </a:r>
                <a:r>
                  <a:rPr lang="en-US" sz="1700" dirty="0" err="1"/>
                  <a:t>dann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⊭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oder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de-DE" sz="1700" dirty="0"/>
                  <a:t> 							(oder beides)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de-DE" sz="1700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𝐼𝐻</m:t>
                        </m:r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groupChr>
                    <m:r>
                      <a:rPr lang="de-DE" sz="1700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⊭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1700" dirty="0"/>
                  <a:t> oder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de-DE" sz="1700" dirty="0"/>
                  <a:t> (oder beides) 							dann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700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de-DE" sz="1700" dirty="0"/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931A40E7-FDF4-0981-DABD-03D99A40AC1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862" y="2160588"/>
                <a:ext cx="8777033" cy="3881437"/>
              </a:xfrm>
              <a:blipFill>
                <a:blip r:embed="rId2"/>
                <a:stretch>
                  <a:fillRect l="-41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10011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D94CC2-865A-DBF7-2A96-587156737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dirty="0"/>
              <a:t>Semantik - Variablenzuweisung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D9B1751F-52B0-3369-B3E0-023D9595D60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862" y="2160588"/>
                <a:ext cx="8943658" cy="4087812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de-DE" dirty="0"/>
                  <a:t>	</a:t>
                </a:r>
                <a14:m>
                  <m:oMath xmlns:m="http://schemas.openxmlformats.org/officeDocument/2006/math">
                    <m:r>
                      <a:rPr lang="de-DE" smtClean="0">
                        <a:latin typeface="Cambria Math" panose="02040503050406030204" pitchFamily="18" charset="0"/>
                      </a:rPr>
                      <m:t>5) 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 ≡ ∃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de-DE" dirty="0"/>
                  <a:t>		</a:t>
                </a:r>
                <a:r>
                  <a:rPr lang="en-US" dirty="0" err="1"/>
                  <a:t>angenommen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dann</a:t>
                </a:r>
                <a:r>
                  <a:rPr lang="en-US" dirty="0"/>
                  <a:t> gilt für </a:t>
                </a:r>
                <a:r>
                  <a:rPr lang="en-US" dirty="0" err="1"/>
                  <a:t>mindestens</a:t>
                </a:r>
                <a:r>
                  <a:rPr lang="en-US" dirty="0"/>
                  <a:t> </a:t>
                </a:r>
                <a:r>
                  <a:rPr lang="en-US" dirty="0" err="1"/>
                  <a:t>ein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|"/>
                        <m:endChr m:val="|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m:rPr>
                        <m:nor/>
                      </m:rPr>
                      <a:rPr lang="de-DE" dirty="0"/>
                      <m:t>:</m:t>
                    </m:r>
                  </m:oMath>
                </a14:m>
                <a:br>
                  <a:rPr lang="de-DE" dirty="0"/>
                </a:br>
                <a:r>
                  <a:rPr lang="de-DE" dirty="0"/>
                  <a:t>					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de-DE" dirty="0">
                            <a:latin typeface="Cambria Math" panose="02040503050406030204" pitchFamily="18" charset="0"/>
                          </a:rPr>
                          <m:t>∕</m:t>
                        </m:r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					da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de-DE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 für </a:t>
                </a:r>
                <a14:m>
                  <m:oMath xmlns:m="http://schemas.openxmlformats.org/officeDocument/2006/math">
                    <m:r>
                      <a:rPr lang="de-DE">
                        <a:latin typeface="Cambria Math" panose="02040503050406030204" pitchFamily="18" charset="0"/>
                      </a:rPr>
                      <m:t>𝑖</m:t>
                    </m:r>
                    <m:r>
                      <a:rPr lang="de-DE">
                        <a:latin typeface="Cambria Math" panose="02040503050406030204" pitchFamily="18" charset="0"/>
                      </a:rPr>
                      <m:t>=1, . . . , </m:t>
                    </m:r>
                    <m:r>
                      <a:rPr lang="de-DE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dirty="0"/>
                  <a:t> gilt auch </a:t>
                </a:r>
                <a:br>
                  <a:rPr lang="de-DE" dirty="0"/>
                </a:br>
                <a:r>
                  <a:rPr lang="de-DE" dirty="0"/>
                  <a:t>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de-DE" dirty="0"/>
                  <a:t> für </a:t>
                </a:r>
                <a14:m>
                  <m:oMath xmlns:m="http://schemas.openxmlformats.org/officeDocument/2006/math">
                    <m:r>
                      <a:rPr lang="de-DE">
                        <a:latin typeface="Cambria Math" panose="02040503050406030204" pitchFamily="18" charset="0"/>
                      </a:rPr>
                      <m:t>𝑖</m:t>
                    </m:r>
                    <m:r>
                      <a:rPr lang="de-DE">
                        <a:latin typeface="Cambria Math" panose="02040503050406030204" pitchFamily="18" charset="0"/>
                      </a:rPr>
                      <m:t>=1, . . . , </m:t>
                    </m:r>
                    <m:r>
                      <a:rPr lang="de-DE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dirty="0"/>
                  <a:t> und </a:t>
                </a:r>
                <a:br>
                  <a:rPr lang="de-DE" dirty="0"/>
                </a:br>
                <a:r>
                  <a:rPr lang="de-DE" dirty="0"/>
                  <a:t>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 </a:t>
                </a:r>
              </a:p>
              <a:p>
                <a:pPr marL="0" indent="0">
                  <a:buNone/>
                </a:pPr>
                <a:r>
                  <a:rPr lang="de-DE" dirty="0"/>
                  <a:t>					in </a:t>
                </a:r>
                <a14:m>
                  <m:oMath xmlns:m="http://schemas.openxmlformats.org/officeDocument/2006/math">
                    <m:r>
                      <a:rPr lang="de-DE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/>
                  <a:t> sind nur Variablen aus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de-DE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de-D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>
                        <a:latin typeface="Cambria Math" panose="02040503050406030204" pitchFamily="18" charset="0"/>
                      </a:rPr>
                      <m:t>, . . . 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 somit </a:t>
                </a:r>
                <a:r>
                  <a:rPr lang="en-US" dirty="0"/>
                  <a:t>gilt </a:t>
                </a:r>
                <a:r>
                  <a:rPr lang="en-US" dirty="0" err="1"/>
                  <a:t>mit</a:t>
                </a:r>
                <a:r>
                  <a:rPr lang="en-US" dirty="0"/>
                  <a:t> (IH) für 							</a:t>
                </a:r>
                <a:r>
                  <a:rPr lang="en-US" dirty="0" err="1"/>
                  <a:t>mindestens</a:t>
                </a:r>
                <a:r>
                  <a:rPr lang="en-US" dirty="0"/>
                  <a:t> </a:t>
                </a:r>
                <a:r>
                  <a:rPr lang="en-US" dirty="0" err="1"/>
                  <a:t>ein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|"/>
                        <m:endChr m:val="|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m:rPr>
                        <m:nor/>
                      </m:rPr>
                      <a:rPr lang="de-DE" dirty="0"/>
                      <m:t>: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de-DE" dirty="0">
                            <a:latin typeface="Cambria Math" panose="02040503050406030204" pitchFamily="18" charset="0"/>
                          </a:rPr>
                          <m:t>∕</m:t>
                        </m:r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/>
                  <a:t> dann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	</a:t>
                </a:r>
                <a14:m>
                  <m:oMath xmlns:m="http://schemas.openxmlformats.org/officeDocument/2006/math">
                    <m:r>
                      <a:rPr lang="de-DE">
                        <a:latin typeface="Cambria Math" panose="02040503050406030204" pitchFamily="18" charset="0"/>
                      </a:rPr>
                      <m:t>6</m:t>
                    </m:r>
                    <m:r>
                      <a:rPr lang="de-DE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 ≡ 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 dirty="0"/>
                  <a:t>		</a:t>
                </a:r>
                <a:r>
                  <a:rPr lang="en-US" dirty="0" err="1"/>
                  <a:t>angenommen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dann</a:t>
                </a:r>
                <a:r>
                  <a:rPr lang="en-US" dirty="0"/>
                  <a:t> gilt für </a:t>
                </a:r>
                <a:r>
                  <a:rPr lang="en-US" dirty="0" err="1"/>
                  <a:t>jedes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|"/>
                        <m:endChr m:val="|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m:rPr>
                        <m:nor/>
                      </m:rPr>
                      <a:rPr lang="de-DE" dirty="0" smtClean="0"/>
                      <m:t>: </m:t>
                    </m:r>
                  </m:oMath>
                </a14:m>
                <a:br>
                  <a:rPr lang="de-DE" dirty="0"/>
                </a:br>
                <a:r>
                  <a:rPr lang="de-DE" dirty="0"/>
                  <a:t>					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∕</m:t>
                        </m:r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					da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de-DE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 für </a:t>
                </a:r>
                <a14:m>
                  <m:oMath xmlns:m="http://schemas.openxmlformats.org/officeDocument/2006/math">
                    <m:r>
                      <a:rPr lang="de-DE">
                        <a:latin typeface="Cambria Math" panose="02040503050406030204" pitchFamily="18" charset="0"/>
                      </a:rPr>
                      <m:t>𝑖</m:t>
                    </m:r>
                    <m:r>
                      <a:rPr lang="de-DE">
                        <a:latin typeface="Cambria Math" panose="02040503050406030204" pitchFamily="18" charset="0"/>
                      </a:rPr>
                      <m:t>=1, . . . , </m:t>
                    </m:r>
                    <m:r>
                      <a:rPr lang="de-DE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dirty="0"/>
                  <a:t> gilt auch </a:t>
                </a:r>
                <a:br>
                  <a:rPr lang="de-DE" dirty="0"/>
                </a:br>
                <a:r>
                  <a:rPr lang="de-DE" dirty="0"/>
                  <a:t>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de-DE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de-DE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de-DE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de-DE" dirty="0"/>
                  <a:t> für </a:t>
                </a:r>
                <a14:m>
                  <m:oMath xmlns:m="http://schemas.openxmlformats.org/officeDocument/2006/math">
                    <m:r>
                      <a:rPr lang="de-DE">
                        <a:latin typeface="Cambria Math" panose="02040503050406030204" pitchFamily="18" charset="0"/>
                      </a:rPr>
                      <m:t>𝑖</m:t>
                    </m:r>
                    <m:r>
                      <a:rPr lang="de-DE">
                        <a:latin typeface="Cambria Math" panose="02040503050406030204" pitchFamily="18" charset="0"/>
                      </a:rPr>
                      <m:t>=1, . . . , </m:t>
                    </m:r>
                    <m:r>
                      <a:rPr lang="de-DE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dirty="0"/>
                  <a:t> und </a:t>
                </a:r>
                <a:br>
                  <a:rPr lang="de-DE" dirty="0"/>
                </a:br>
                <a:r>
                  <a:rPr lang="de-DE" dirty="0"/>
                  <a:t>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de-DE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de-DE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 </a:t>
                </a:r>
              </a:p>
              <a:p>
                <a:pPr marL="0" indent="0">
                  <a:buNone/>
                </a:pPr>
                <a:r>
                  <a:rPr lang="de-DE" dirty="0"/>
                  <a:t>					in </a:t>
                </a:r>
                <a14:m>
                  <m:oMath xmlns:m="http://schemas.openxmlformats.org/officeDocument/2006/math">
                    <m:r>
                      <a:rPr lang="de-DE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/>
                  <a:t> sind nur Variablen aus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de-DE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de-D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>
                        <a:latin typeface="Cambria Math" panose="02040503050406030204" pitchFamily="18" charset="0"/>
                      </a:rPr>
                      <m:t>, . . . 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 somit </a:t>
                </a:r>
                <a:r>
                  <a:rPr lang="en-US" dirty="0"/>
                  <a:t>gilt </a:t>
                </a:r>
                <a:r>
                  <a:rPr lang="en-US" dirty="0" err="1"/>
                  <a:t>mit</a:t>
                </a:r>
                <a:r>
                  <a:rPr lang="en-US" dirty="0"/>
                  <a:t> (IH) für </a:t>
                </a:r>
                <a:r>
                  <a:rPr lang="en-US" dirty="0" err="1"/>
                  <a:t>jedes</a:t>
                </a:r>
                <a:r>
                  <a:rPr lang="en-US" dirty="0"/>
                  <a:t> </a:t>
                </a:r>
                <a:br>
                  <a:rPr lang="en-US" dirty="0"/>
                </a:br>
                <a:r>
                  <a:rPr lang="en-US" dirty="0"/>
                  <a:t>					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|"/>
                        <m:endChr m:val="|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m:rPr>
                        <m:nor/>
                      </m:rPr>
                      <a:rPr lang="de-DE" dirty="0"/>
                      <m:t>: 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de-DE" dirty="0">
                            <a:latin typeface="Cambria Math" panose="02040503050406030204" pitchFamily="18" charset="0"/>
                          </a:rPr>
                          <m:t>∕</m:t>
                        </m:r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/>
                  <a:t> dann </a:t>
                </a:r>
                <a14:m>
                  <m:oMath xmlns:m="http://schemas.openxmlformats.org/officeDocument/2006/math">
                    <m:r>
                      <a:rPr lang="de-DE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de-DE" dirty="0"/>
              </a:p>
              <a:p>
                <a:pPr marL="0" indent="0" algn="r">
                  <a:buNone/>
                </a:pPr>
                <a:r>
                  <a:rPr lang="en-US" dirty="0"/>
                  <a:t>□</a:t>
                </a: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D9B1751F-52B0-3369-B3E0-023D9595D6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862" y="2160588"/>
                <a:ext cx="8943658" cy="4087812"/>
              </a:xfrm>
              <a:blipFill>
                <a:blip r:embed="rId2"/>
                <a:stretch>
                  <a:fillRect t="-1639" r="-47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91171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7A30C5-49D3-9C3A-A2E9-BA80DC408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- Variablenzuweisung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BEB4EF9E-8864-2034-21FB-B556715068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i="1" dirty="0"/>
                  <a:t>Korollar 7.15</a:t>
                </a:r>
              </a:p>
              <a:p>
                <a:pPr marL="0" indent="0">
                  <a:buNone/>
                </a:pPr>
                <a:r>
                  <a:rPr lang="de-DE" i="1" dirty="0"/>
                  <a:t>	</a:t>
                </a:r>
                <a:r>
                  <a:rPr lang="de-DE" dirty="0"/>
                  <a:t>Wenn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ein Satz und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 eine Variablenzuweisung ist, dann gilt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genau 	dann, wenn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′⊨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für jede Variablenzuweisung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de-DE" dirty="0"/>
                  <a:t> gilt.</a:t>
                </a:r>
              </a:p>
              <a:p>
                <a:pPr marL="0" indent="0">
                  <a:buNone/>
                </a:pPr>
                <a:endParaRPr lang="de-DE" i="1" dirty="0"/>
              </a:p>
              <a:p>
                <a:pPr marL="0" indent="0">
                  <a:buNone/>
                </a:pPr>
                <a:r>
                  <a:rPr lang="de-DE" i="1" dirty="0"/>
                  <a:t>Beweis </a:t>
                </a:r>
              </a:p>
              <a:p>
                <a:pPr marL="0" indent="0">
                  <a:buNone/>
                </a:pPr>
                <a:r>
                  <a:rPr lang="de-DE" i="1" dirty="0"/>
                  <a:t>	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hat </a:t>
                </a:r>
                <a:r>
                  <a:rPr lang="en-US" dirty="0" err="1"/>
                  <a:t>keine</a:t>
                </a:r>
                <a:r>
                  <a:rPr lang="en-US" dirty="0"/>
                  <a:t> </a:t>
                </a:r>
                <a:r>
                  <a:rPr lang="en-US" dirty="0" err="1"/>
                  <a:t>freien</a:t>
                </a:r>
                <a:r>
                  <a:rPr lang="en-US" dirty="0"/>
                  <a:t> </a:t>
                </a:r>
                <a:r>
                  <a:rPr lang="en-US" dirty="0" err="1"/>
                  <a:t>Variablen</a:t>
                </a:r>
                <a:r>
                  <a:rPr lang="en-US" dirty="0"/>
                  <a:t>. </a:t>
                </a:r>
                <a:r>
                  <a:rPr lang="en-US" dirty="0" err="1"/>
                  <a:t>Somit</a:t>
                </a:r>
                <a:r>
                  <a:rPr lang="en-US" dirty="0"/>
                  <a:t> </a:t>
                </a:r>
                <a:r>
                  <a:rPr lang="en-US" dirty="0" err="1"/>
                  <a:t>weist</a:t>
                </a:r>
                <a:r>
                  <a:rPr lang="en-US" dirty="0"/>
                  <a:t> </a:t>
                </a:r>
                <a:r>
                  <a:rPr lang="en-US" dirty="0" err="1"/>
                  <a:t>jede</a:t>
                </a:r>
                <a:r>
                  <a:rPr lang="en-US" dirty="0"/>
                  <a:t> </a:t>
                </a:r>
                <a:r>
                  <a:rPr lang="en-US" dirty="0" err="1"/>
                  <a:t>Variablenzuweisung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´</m:t>
                    </m:r>
                  </m:oMath>
                </a14:m>
                <a:r>
                  <a:rPr lang="en-US" dirty="0"/>
                  <a:t> den 	</a:t>
                </a:r>
                <a:r>
                  <a:rPr lang="en-US" dirty="0" err="1"/>
                  <a:t>freien</a:t>
                </a:r>
                <a:r>
                  <a:rPr lang="en-US" dirty="0"/>
                  <a:t> </a:t>
                </a:r>
                <a:r>
                  <a:rPr lang="en-US" dirty="0" err="1"/>
                  <a:t>Variablen</a:t>
                </a:r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den </a:t>
                </a:r>
                <a:r>
                  <a:rPr lang="en-US" dirty="0" err="1"/>
                  <a:t>selben</a:t>
                </a:r>
                <a:r>
                  <a:rPr lang="en-US" dirty="0"/>
                  <a:t> Wert </a:t>
                </a:r>
                <a:r>
                  <a:rPr lang="en-US" dirty="0" err="1"/>
                  <a:t>zu</a:t>
                </a:r>
                <a:r>
                  <a:rPr lang="en-US" dirty="0"/>
                  <a:t>, </a:t>
                </a:r>
                <a:r>
                  <a:rPr lang="en-US" dirty="0" err="1"/>
                  <a:t>wie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err="1"/>
                  <a:t>Mit</a:t>
                </a:r>
                <a:r>
                  <a:rPr lang="en-US" dirty="0"/>
                  <a:t> (7.14) </a:t>
                </a:r>
                <a:r>
                  <a:rPr lang="en-US" dirty="0" err="1"/>
                  <a:t>folgt</a:t>
                </a:r>
                <a:r>
                  <a:rPr lang="en-US" dirty="0"/>
                  <a:t>, </a:t>
                </a:r>
                <a:r>
                  <a:rPr lang="en-US" dirty="0" err="1"/>
                  <a:t>dass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genau dann, wenn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′⊨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für jede 	Variablenzuweisung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 algn="r">
                  <a:buNone/>
                </a:pPr>
                <a:r>
                  <a:rPr lang="en-US" dirty="0"/>
                  <a:t>□</a:t>
                </a:r>
                <a:endParaRPr lang="de-DE" i="1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BEB4EF9E-8864-2034-21FB-B556715068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 r="-63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15862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EF6533-0304-6078-B894-3839A13FD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- Variablenzuweisung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B07F293-DC5E-E62E-DF05-4A4EFF0FA7A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Definition 7.16</a:t>
                </a:r>
              </a:p>
              <a:p>
                <a:pPr marL="0" indent="0">
                  <a:buNone/>
                </a:pPr>
                <a:r>
                  <a:rPr lang="de-DE" dirty="0"/>
                  <a:t>	Wenn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ein Satz ist, sagen wir, dass eine Struktur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erfüllt,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genau 	dann, wenn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für alle Variablenzuweisungen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. (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ist wahr in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)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B07F293-DC5E-E62E-DF05-4A4EFF0FA7A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3837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5925C-C6F7-0C67-38F1-D77F0FB66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- Variablenzuweisung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DC54CE4A-8801-4F50-8F26-98893016A5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i="1" dirty="0"/>
                  <a:t>Satz 7.17</a:t>
                </a:r>
              </a:p>
              <a:p>
                <a:pPr marL="0" indent="0">
                  <a:buNone/>
                </a:pPr>
                <a:r>
                  <a:rPr lang="de-DE" dirty="0"/>
                  <a:t>	Sei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 eine Struktur,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ein Satz und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 eine Variablenzuweisung.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genau 	dann, wenn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i="1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.</a:t>
                </a:r>
              </a:p>
              <a:p>
                <a:pPr marL="0" indent="0">
                  <a:buNone/>
                </a:pPr>
                <a:endParaRPr lang="de-DE" i="1" dirty="0"/>
              </a:p>
              <a:p>
                <a:pPr marL="0" indent="0">
                  <a:buNone/>
                </a:pPr>
                <a:r>
                  <a:rPr lang="de-DE" i="1" dirty="0"/>
                  <a:t>Beweis</a:t>
                </a:r>
                <a:r>
                  <a:rPr lang="de-DE" dirty="0"/>
                  <a:t> </a:t>
                </a:r>
              </a:p>
              <a:p>
                <a:pPr marL="0" indent="0">
                  <a:buNone/>
                </a:pPr>
                <a:r>
                  <a:rPr lang="de-DE" dirty="0"/>
                  <a:t>	Da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ein Satz ist, können wir (7.15) nutzen:</a:t>
                </a:r>
              </a:p>
              <a:p>
                <a:pPr marL="0" indent="0">
                  <a:buNone/>
                </a:pPr>
                <a:r>
                  <a:rPr lang="de-DE" dirty="0"/>
                  <a:t>		Sei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 Variablenzuweisung, so dass: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⊨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br>
                  <a:rPr lang="de-DE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r>
                  <a:rPr lang="de-DE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⊨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groupChr>
                      <m:groupChrPr>
                        <m:chr m:val="⇔"/>
                        <m:vertJc m:val="bot"/>
                        <m:ctrl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7.15)</m:t>
                        </m:r>
                      </m:e>
                    </m:groupCh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⊨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groupChr>
                      <m:groupChrPr>
                        <m:chr m:val="⇔"/>
                        <m:vertJc m:val="bot"/>
                        <m:ctrl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7.15)</m:t>
                        </m:r>
                      </m:e>
                    </m:groupCh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 . . </m:t>
                    </m:r>
                    <m:groupChr>
                      <m:groupChrPr>
                        <m:chr m:val="⇔"/>
                        <m:vertJc m:val="bot"/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7.15)</m:t>
                        </m:r>
                      </m:e>
                    </m:groupCh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⊨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(für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de-DE" dirty="0"/>
                  <a:t>)</a:t>
                </a:r>
              </a:p>
              <a:p>
                <a:pPr marL="0" indent="0">
                  <a:buNone/>
                </a:pPr>
                <a:r>
                  <a:rPr lang="de-DE" dirty="0"/>
                  <a:t>	Somit gilt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⊨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dirty="0"/>
                  <a:t> für alle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de-DE" dirty="0">
                    <a:ea typeface="Cambria Math" panose="02040503050406030204" pitchFamily="18" charset="0"/>
                  </a:rPr>
                  <a:t>genau dann, wenn</a:t>
                </a:r>
                <a:r>
                  <a:rPr lang="de-DE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⊨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für ein konkretes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dirty="0"/>
                  <a:t>.</a:t>
                </a:r>
              </a:p>
              <a:p>
                <a:pPr marL="0" indent="0" algn="r">
                  <a:buNone/>
                </a:pPr>
                <a:r>
                  <a:rPr lang="en-US" dirty="0"/>
                  <a:t>□</a:t>
                </a:r>
                <a:r>
                  <a:rPr lang="de-DE" dirty="0"/>
                  <a:t>	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DC54CE4A-8801-4F50-8F26-98893016A5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 b="-109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52759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DF82F9-092B-9001-07D9-75F065209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- Variablenzuweisung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70E7ACBC-90BE-108B-40D9-0C7B55949C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60589"/>
                <a:ext cx="8721108" cy="388077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Satz 7.18</a:t>
                </a:r>
              </a:p>
              <a:p>
                <a:pPr marL="0" indent="0">
                  <a:buNone/>
                </a:pPr>
                <a:r>
                  <a:rPr lang="de-DE" dirty="0"/>
                  <a:t>	Angenommen,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 enthält nur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dirty="0"/>
                  <a:t> frei und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 ist eine Struktur. Dann gilt</a:t>
                </a:r>
              </a:p>
              <a:p>
                <a:pPr lvl="1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⊨∃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de-DE" sz="1700" dirty="0"/>
                  <a:t>genau dann, wenn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de-DE" sz="1700" dirty="0"/>
                  <a:t>für mindestens eine Variablenzuweisung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sz="1700" dirty="0"/>
                  <a:t>.</a:t>
                </a:r>
              </a:p>
              <a:p>
                <a:pPr lvl="1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⊨∀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1700" dirty="0"/>
                  <a:t> genau dann, wenn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de-DE" sz="1700" dirty="0"/>
                  <a:t>für alle Variablenzuweisungen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de-DE" sz="1700" dirty="0"/>
                  <a:t>.</a:t>
                </a:r>
              </a:p>
              <a:p>
                <a:pPr marL="457200" lvl="1" indent="0">
                  <a:buNone/>
                </a:pPr>
                <a:r>
                  <a:rPr lang="de-DE" sz="1700" dirty="0"/>
                  <a:t>	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70E7ACBC-90BE-108B-40D9-0C7B55949C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60589"/>
                <a:ext cx="8721108" cy="3880773"/>
              </a:xfrm>
              <a:blipFill>
                <a:blip r:embed="rId2"/>
                <a:stretch>
                  <a:fillRect l="-559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11905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22791F-917B-8EFD-851D-82EC82E20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Semantik - Variablenzuweisung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7DE223B-1247-7B5B-C442-347D36C3A1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Beweis</a:t>
                </a:r>
                <a:r>
                  <a:rPr lang="de-DE" dirty="0"/>
                  <a:t> </a:t>
                </a:r>
              </a:p>
              <a:p>
                <a:pPr lvl="1">
                  <a:buFont typeface="+mj-lt"/>
                  <a:buAutoNum type="arabicPeriod"/>
                </a:pPr>
                <a:r>
                  <a:rPr lang="de-DE" sz="1700" dirty="0"/>
                  <a:t>da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 ein Satz ist, können wir (7.17) nutzen:</a:t>
                </a:r>
              </a:p>
              <a:p>
                <a:pPr marL="457200" lvl="1" indent="0">
                  <a:buNone/>
                </a:pPr>
                <a:r>
                  <a:rPr lang="de-DE" sz="1700" dirty="0"/>
                  <a:t>	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⊨∃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de-DE" sz="1700" dirty="0"/>
                  <a:t>genau dann, wenn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⊨∃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groupChr>
                      <m:groupChrPr>
                        <m:chr m:val="⇔"/>
                        <m:vertJc m:val="bot"/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d>
                          <m:dPr>
                            <m:ctrlPr>
                              <a:rPr lang="de-DE" sz="17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2"/>
                              </m:rPr>
                              <a:rPr lang="de-DE" sz="1700" b="0" i="1" dirty="0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de-DE" sz="1700" b="0" i="1" dirty="0" smtClean="0">
                                <a:latin typeface="Cambria Math" panose="02040503050406030204" pitchFamily="18" charset="0"/>
                              </a:rPr>
                              <m:t>.11</m:t>
                            </m:r>
                          </m:e>
                        </m:d>
                      </m:e>
                    </m:groupChr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 [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]⊨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 </a:t>
                </a:r>
                <a:br>
                  <a:rPr lang="de-DE" sz="1700" dirty="0"/>
                </a:br>
                <a:r>
                  <a:rPr lang="de-DE" sz="1700" dirty="0"/>
                  <a:t>	für mindestens ein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|"/>
                        <m:endChr m:val="|"/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endParaRPr lang="de-DE" sz="1700" dirty="0"/>
              </a:p>
              <a:p>
                <a:pPr marL="800100" lvl="1" indent="-342900">
                  <a:buFont typeface="+mj-lt"/>
                  <a:buAutoNum type="arabicPeriod" startAt="2"/>
                </a:pPr>
                <a:r>
                  <a:rPr lang="de-DE" sz="1700" dirty="0"/>
                  <a:t>da </a:t>
                </a:r>
                <a14:m>
                  <m:oMath xmlns:m="http://schemas.openxmlformats.org/officeDocument/2006/math"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 ein Satz ist, können wir (7.17) nutzen:</a:t>
                </a:r>
              </a:p>
              <a:p>
                <a:pPr marL="457200" lvl="1" indent="0">
                  <a:buNone/>
                </a:pPr>
                <a:r>
                  <a:rPr lang="de-DE" sz="1700" dirty="0"/>
                  <a:t>	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⊨∀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de-DE" sz="1700" dirty="0"/>
                  <a:t>genau dann, wenn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⊨∀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groupChr>
                      <m:groupChrPr>
                        <m:chr m:val="⇔"/>
                        <m:vertJc m:val="bot"/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d>
                          <m:dPr>
                            <m:ctrlPr>
                              <a:rPr lang="de-DE" sz="17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2"/>
                              </m:rPr>
                              <a:rPr lang="de-DE" sz="1700" b="0" i="1" dirty="0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de-DE" sz="1700" b="0" i="1" dirty="0" smtClean="0">
                                <a:latin typeface="Cambria Math" panose="02040503050406030204" pitchFamily="18" charset="0"/>
                              </a:rPr>
                              <m:t>.11</m:t>
                            </m:r>
                          </m:e>
                        </m:d>
                      </m:e>
                    </m:groupCh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 [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]⊨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1700" dirty="0"/>
                  <a:t> </a:t>
                </a:r>
                <a:br>
                  <a:rPr lang="de-DE" sz="1700" dirty="0"/>
                </a:br>
                <a:r>
                  <a:rPr lang="de-DE" sz="1700" dirty="0"/>
                  <a:t>	für alle </a:t>
                </a:r>
                <a14:m>
                  <m:oMath xmlns:m="http://schemas.openxmlformats.org/officeDocument/2006/math">
                    <m:r>
                      <a:rPr lang="de-DE" sz="1700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sz="1700" dirty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|"/>
                        <m:endChr m:val="|"/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dirty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endParaRPr lang="de-DE" sz="1700" dirty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r>
                  <a:rPr lang="de-DE" sz="1700" dirty="0">
                    <a:latin typeface="Cambria Math" panose="02040503050406030204" pitchFamily="18" charset="0"/>
                  </a:rPr>
                  <a:t>	</a:t>
                </a:r>
                <a:r>
                  <a:rPr lang="de-DE" sz="1700" dirty="0"/>
                  <a:t>da mit (7.15)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⊨∀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i="1" dirty="0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de-DE" sz="17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:r>
                  <a:rPr lang="de-DE" sz="1700" dirty="0"/>
                  <a:t>genau dann, wenn </a:t>
                </a:r>
                <a14:m>
                  <m:oMath xmlns:m="http://schemas.openxmlformats.org/officeDocument/2006/math">
                    <m:r>
                      <a:rPr lang="de-DE" sz="1700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</a:rPr>
                      <m:t>′⊨∀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de-DE" sz="17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7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1700" dirty="0">
                    <a:latin typeface="Cambria Math" panose="02040503050406030204" pitchFamily="18" charset="0"/>
                  </a:rPr>
                  <a:t> </a:t>
                </a:r>
                <a:r>
                  <a:rPr lang="de-DE" sz="1700" dirty="0">
                    <a:ea typeface="Cambria Math" panose="02040503050406030204" pitchFamily="18" charset="0"/>
                  </a:rPr>
                  <a:t>für jedes </a:t>
                </a:r>
                <a14:m>
                  <m:oMath xmlns:m="http://schemas.openxmlformats.org/officeDocument/2006/math">
                    <m:r>
                      <a:rPr lang="de-DE" sz="17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lang="de-DE" sz="17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de-DE" sz="1700" dirty="0">
                    <a:ea typeface="Cambria Math" panose="02040503050406030204" pitchFamily="18" charset="0"/>
                  </a:rPr>
                  <a:t>, 	gilt </a:t>
                </a:r>
                <a14:m>
                  <m:oMath xmlns:m="http://schemas.openxmlformats.org/officeDocument/2006/math">
                    <m:r>
                      <a:rPr lang="de-DE" sz="1700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700" i="1" dirty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de-DE" sz="1700" dirty="0"/>
                  <a:t>für alle Variablenzuweisungen </a:t>
                </a:r>
                <a14:m>
                  <m:oMath xmlns:m="http://schemas.openxmlformats.org/officeDocument/2006/math">
                    <m:r>
                      <a:rPr lang="de-DE" sz="1700" i="1" dirty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sz="1800" dirty="0"/>
              </a:p>
              <a:p>
                <a:pPr marL="457200" lvl="1" indent="0" algn="r">
                  <a:buNone/>
                </a:pPr>
                <a:r>
                  <a:rPr lang="en-US" sz="1800" dirty="0"/>
                  <a:t>□</a:t>
                </a:r>
                <a:endParaRPr lang="de-DE" sz="1700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7DE223B-1247-7B5B-C442-347D36C3A1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 r="-63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7895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7310D0C-67DC-F48B-5F33-6827FA4FE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Vielen Dank für Ihre Aufmerksamkeit!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C10C969-CDC7-E7F3-5731-8FEA3BBCA4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Quelle: </a:t>
            </a:r>
            <a:r>
              <a:rPr lang="sv-SE" dirty="0"/>
              <a:t>Samara Burns, Dana Hagg, Zesen Qian (2021): </a:t>
            </a:r>
            <a:r>
              <a:rPr lang="en-US" dirty="0"/>
              <a:t>Intermediate Logic - An Open Introduction, </a:t>
            </a:r>
            <a:r>
              <a:rPr lang="sv-SE" dirty="0"/>
              <a:t>Alberta Open Educational Resources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3060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B31665-F1DA-C77A-B4FF-039C1383E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 - Symbole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707C3737-6456-9EB0-C1D5-0B274DD854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18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logische Symbole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de-DE" sz="1700" kern="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</a:t>
                </a:r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ogische Junktoren: </a:t>
                </a:r>
                <a14:m>
                  <m:oMath xmlns:m="http://schemas.openxmlformats.org/officeDocument/2006/math">
                    <m:r>
                      <a:rPr lang="de-DE" sz="1700" i="1" kern="100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¬</m:t>
                    </m:r>
                  </m:oMath>
                </a14:m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(Negation), </a:t>
                </a:r>
                <a14:m>
                  <m:oMath xmlns:m="http://schemas.openxmlformats.org/officeDocument/2006/math">
                    <m:r>
                      <a:rPr lang="de-DE" sz="1700" i="1" kern="100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(Konjunktion), </a:t>
                </a:r>
                <a14:m>
                  <m:oMath xmlns:m="http://schemas.openxmlformats.org/officeDocument/2006/math">
                    <m:r>
                      <a:rPr lang="de-DE" sz="1700" i="1" kern="100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∨</m:t>
                    </m:r>
                  </m:oMath>
                </a14:m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(Disjunktion), </a:t>
                </a:r>
                <a:b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a:rPr lang="de-DE" sz="1700" i="1" kern="100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(Implikation), </a:t>
                </a:r>
                <a14:m>
                  <m:oMath xmlns:m="http://schemas.openxmlformats.org/officeDocument/2006/math">
                    <m:r>
                      <a:rPr lang="de-DE" sz="1700" i="1" kern="100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:r>
                  <a:rPr lang="de-DE" sz="1700" kern="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All</a:t>
                </a:r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quantor), </a:t>
                </a:r>
                <a14:m>
                  <m:oMath xmlns:m="http://schemas.openxmlformats.org/officeDocument/2006/math">
                    <m:r>
                      <a:rPr lang="de-DE" sz="1700" i="1" kern="100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(Existenzquantor)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de-DE" sz="1700" kern="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ie propositionale Falschheitskonstante (Falsum) </a:t>
                </a:r>
                <a14:m>
                  <m:oMath xmlns:m="http://schemas.openxmlformats.org/officeDocument/2006/math">
                    <m:r>
                      <a:rPr lang="de-DE" sz="1700" i="1" kern="100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⊥</m:t>
                    </m:r>
                  </m:oMath>
                </a14:m>
                <a:endParaRPr lang="de-DE" sz="1700" kern="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de-DE" sz="1700" kern="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as zweistellige Identitätsprädikat </a:t>
                </a:r>
                <a14:m>
                  <m:oMath xmlns:m="http://schemas.openxmlformats.org/officeDocument/2006/math">
                    <m:r>
                      <a:rPr lang="de-DE" sz="1700" i="1" kern="100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de-DE" sz="1700" kern="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de-DE" sz="1700" kern="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ine abzählbar unendliche Menge von Variablen: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70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sSub>
                      <m:sSubPr>
                        <m:ctrlP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sSub>
                      <m:sSubPr>
                        <m:ctrlP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. . . </m:t>
                    </m:r>
                  </m:oMath>
                </a14:m>
                <a:endParaRPr lang="de-DE" sz="1700" kern="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707C3737-6456-9EB0-C1D5-0B274DD854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7923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8E98CE-EFAF-0CBE-F56C-960F85642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 - Symbole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0207DCCF-4B39-4321-9522-5ACEF942F0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de-DE" sz="18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nichtlogische Symbole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de-DE" sz="1700" kern="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ine abzählbar unendliche Menge von </a:t>
                </a:r>
                <a14:m>
                  <m:oMath xmlns:m="http://schemas.openxmlformats.org/officeDocument/2006/math">
                    <m:r>
                      <a:rPr lang="de-DE" sz="1700" i="1" kern="100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-stelligen Prädikatsymbolen für jedes </a:t>
                </a:r>
                <a14:m>
                  <m:oMath xmlns:m="http://schemas.openxmlformats.org/officeDocument/2006/math"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&gt;0:</m:t>
                    </m:r>
                  </m:oMath>
                </a14:m>
                <a:br>
                  <a:rPr lang="de-DE" sz="1700" b="0" i="1" kern="100" dirty="0">
                    <a:effectLst/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Sup>
                      <m:sSubSupPr>
                        <m:ctrlP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  <m:sup>
                        <m: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bSup>
                    <m:r>
                      <a:rPr lang="de-DE" sz="1700" i="1" kern="10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sSubSup>
                      <m:sSubSupPr>
                        <m:ctrlP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  <m:sup>
                        <m: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bSup>
                    <m:r>
                      <a:rPr lang="de-DE" sz="1700" i="1" kern="10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sSubSup>
                      <m:sSubSupPr>
                        <m:ctrlP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  <m:sup>
                        <m:r>
                          <a:rPr lang="de-DE" sz="17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bSup>
                    <m:r>
                      <a:rPr lang="de-DE" sz="1700" i="1" kern="10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 . . .</m:t>
                    </m:r>
                  </m:oMath>
                </a14:m>
                <a:endParaRPr lang="de-DE" sz="1700" b="0" kern="100" dirty="0">
                  <a:effectLst/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eine abzählbar unendliche Menge von </a:t>
                </a:r>
                <a:r>
                  <a:rPr lang="de-DE" sz="1700" kern="1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Konstantensymbolen</a:t>
                </a:r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70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</m:t>
                        </m:r>
                      </m:e>
                      <m:sub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sSub>
                      <m:sSubPr>
                        <m:ctrlP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</m:t>
                        </m:r>
                      </m:e>
                      <m:sub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sSub>
                      <m:sSubPr>
                        <m:ctrlP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</m:t>
                        </m:r>
                      </m:e>
                      <m:sub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. . .</m:t>
                    </m:r>
                  </m:oMath>
                </a14:m>
                <a:endParaRPr lang="de-DE" sz="1700" kern="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eine abzählbar unendliche Menge von </a:t>
                </a:r>
                <a14:m>
                  <m:oMath xmlns:m="http://schemas.openxmlformats.org/officeDocument/2006/math">
                    <m:r>
                      <a:rPr lang="de-DE" sz="1700" i="1" kern="100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-stelligen Funktionssymbolen für jedes </a:t>
                </a:r>
                <a14:m>
                  <m:oMath xmlns:m="http://schemas.openxmlformats.org/officeDocument/2006/math"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&gt;0:</m:t>
                    </m:r>
                  </m:oMath>
                </a14:m>
                <a:br>
                  <a:rPr lang="de-DE" sz="1700" b="0" i="1" kern="100" dirty="0">
                    <a:effectLst/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Sup>
                      <m:sSubSupPr>
                        <m:ctrlPr>
                          <a:rPr lang="de-DE" sz="170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  <m:sup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bSup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sSubSup>
                      <m:sSubSupPr>
                        <m:ctrlP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  <m:sup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bSup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sSubSup>
                      <m:sSubSupPr>
                        <m:ctrlP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  <m:sup>
                        <m:r>
                          <a:rPr lang="de-DE" sz="1700" b="0" i="1" kern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bSup>
                    <m:r>
                      <a:rPr lang="de-DE" sz="1700" b="0" i="1" kern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. . .</m:t>
                    </m:r>
                  </m:oMath>
                </a14:m>
                <a:r>
                  <a:rPr lang="de-DE" sz="17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de-DE" sz="1800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Satzzeichen: (, ) und Komma.</a:t>
                </a:r>
              </a:p>
              <a:p>
                <a:endParaRPr lang="de-DE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0207DCCF-4B39-4321-9522-5ACEF942F0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7476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1D877B-1F4D-F7A7-2102-CFD67F35E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Einführung - Beispiel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B76843-AF99-EC12-92D2-66CE4B0A82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Alle Menschen sind sterblich.</a:t>
            </a:r>
          </a:p>
          <a:p>
            <a:pPr marL="0" indent="0">
              <a:buNone/>
            </a:pPr>
            <a:r>
              <a:rPr lang="de-DE" dirty="0"/>
              <a:t>Sokrates ist ein Mensch.</a:t>
            </a:r>
          </a:p>
          <a:p>
            <a:pPr marL="0" indent="0">
              <a:buNone/>
            </a:pPr>
            <a:r>
              <a:rPr lang="de-DE" dirty="0"/>
              <a:t>Also ist Sokrates sterblich.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Inhaltsplatzhalter 3">
                <a:extLst>
                  <a:ext uri="{FF2B5EF4-FFF2-40B4-BE49-F238E27FC236}">
                    <a16:creationId xmlns:a16="http://schemas.microsoft.com/office/drawing/2014/main" id="{47AE623B-9EDA-07F2-1D39-0BBE3B153689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(</m:t>
                      </m:r>
                      <m:d>
                        <m:dPr>
                          <m:ctrlPr>
                            <a:rPr lang="de-D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∀</m:t>
                          </m:r>
                          <m:r>
                            <a:rPr lang="de-DE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de-D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de-DE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de-DE" b="0" i="0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istMensch</m:t>
                              </m:r>
                              <m:r>
                                <m:rPr>
                                  <m:nor/>
                                </m:rPr>
                                <a:rPr lang="de-DE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de-DE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de-DE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de-DE" b="0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iststerblich</m:t>
                          </m:r>
                          <m:d>
                            <m:dPr>
                              <m:ctrlPr>
                                <a:rPr lang="de-DE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de-D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de-DE" b="0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istMensch</m:t>
                      </m:r>
                      <m:r>
                        <m:rPr>
                          <m:nor/>
                        </m:rPr>
                        <a:rPr lang="de-DE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de-DE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𝑆𝑜𝑘𝑟𝑎𝑡𝑒𝑠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de-D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nor/>
                        </m:rPr>
                        <a:rPr lang="de-DE" b="0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iststerblich</m:t>
                      </m:r>
                      <m:r>
                        <m:rPr>
                          <m:nor/>
                        </m:rPr>
                        <a:rPr lang="de-DE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𝑆𝑜𝑘𝑟𝑎𝑡𝑒𝑠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b="0" dirty="0"/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sz="1600" dirty="0">
                    <a:solidFill>
                      <a:schemeClr val="accent2"/>
                    </a:solidFill>
                  </a:rPr>
                  <a:t>Junktoren</a:t>
                </a:r>
              </a:p>
              <a:p>
                <a:pPr marL="0" indent="0">
                  <a:buNone/>
                </a:pPr>
                <a:r>
                  <a:rPr lang="de-DE" sz="1600" dirty="0">
                    <a:solidFill>
                      <a:schemeClr val="accent1"/>
                    </a:solidFill>
                  </a:rPr>
                  <a:t>Prädikate</a:t>
                </a:r>
              </a:p>
              <a:p>
                <a:pPr marL="0" indent="0">
                  <a:buNone/>
                </a:pPr>
                <a:r>
                  <a:rPr lang="de-DE" sz="1600" dirty="0">
                    <a:solidFill>
                      <a:schemeClr val="accent5"/>
                    </a:solidFill>
                  </a:rPr>
                  <a:t>Variablen</a:t>
                </a:r>
              </a:p>
              <a:p>
                <a:pPr marL="0" indent="0">
                  <a:buNone/>
                </a:pPr>
                <a:r>
                  <a:rPr lang="de-DE" sz="1600" dirty="0">
                    <a:solidFill>
                      <a:schemeClr val="accent6"/>
                    </a:solidFill>
                  </a:rPr>
                  <a:t>Konstanten</a:t>
                </a:r>
              </a:p>
            </p:txBody>
          </p:sp>
        </mc:Choice>
        <mc:Fallback>
          <p:sp>
            <p:nvSpPr>
              <p:cNvPr id="4" name="Inhaltsplatzhalter 3">
                <a:extLst>
                  <a:ext uri="{FF2B5EF4-FFF2-40B4-BE49-F238E27FC236}">
                    <a16:creationId xmlns:a16="http://schemas.microsoft.com/office/drawing/2014/main" id="{47AE623B-9EDA-07F2-1D39-0BBE3B1536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87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403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0A6C2F9-BE81-ACF5-7ED1-F8A1FCF9A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 - Symbole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14EFCE82-F2B5-6B0E-D6C9-2163A328C9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i="1" dirty="0"/>
                  <a:t>Definition 6.6</a:t>
                </a:r>
              </a:p>
              <a:p>
                <a:pPr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</a:rPr>
                      <m:t>⊤</m:t>
                    </m:r>
                  </m:oMath>
                </a14:m>
                <a:r>
                  <a:rPr lang="de-DE" sz="1800" dirty="0">
                    <a:latin typeface="Cambria Math" panose="02040503050406030204" pitchFamily="18" charset="0"/>
                    <a:ea typeface="Cambria Math" panose="02040503050406030204" pitchFamily="18" charset="0"/>
                    <a:cs typeface="Cambria Math" charset="0"/>
                  </a:rPr>
                  <a:t> ist die Abkürzung für </a:t>
                </a:r>
                <a14:m>
                  <m:oMath xmlns:m="http://schemas.openxmlformats.org/officeDocument/2006/math">
                    <m:r>
                      <a:rPr lang="de-DE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mbria Math" charset="0"/>
                      </a:rPr>
                      <m:t>¬</m:t>
                    </m:r>
                    <m:r>
                      <a:rPr lang="de-DE" sz="1800" i="0" smtClean="0">
                        <a:latin typeface="Cambria Math" panose="02040503050406030204" pitchFamily="18" charset="0"/>
                        <a:ea typeface="Cambria Math" charset="0"/>
                        <a:cs typeface="Cambria Math" charset="0"/>
                      </a:rPr>
                      <m:t>⊥</m:t>
                    </m:r>
                  </m:oMath>
                </a14:m>
                <a:endParaRPr lang="de-DE" sz="1800" dirty="0">
                  <a:latin typeface="Cambria Math" panose="02040503050406030204" pitchFamily="18" charset="0"/>
                  <a:ea typeface="Cambria Math" charset="0"/>
                  <a:cs typeface="Cambria Math" charset="0"/>
                </a:endParaRPr>
              </a:p>
              <a:p>
                <a:pPr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de-DE" sz="18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de-DE" sz="1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  <m:r>
                      <a:rPr lang="de-DE" sz="1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de-DE" sz="1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1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ist die Abkürzung für </a:t>
                </a:r>
                <a14:m>
                  <m:oMath xmlns:m="http://schemas.openxmlformats.org/officeDocument/2006/math">
                    <m:r>
                      <a:rPr lang="de-DE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de-DE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de-DE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de-DE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de-DE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)∧(</m:t>
                    </m:r>
                    <m:r>
                      <a:rPr lang="de-DE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de-DE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de-DE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de-DE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de-DE" sz="1800" dirty="0"/>
              </a:p>
              <a:p>
                <a:pPr>
                  <a:buFont typeface="+mj-lt"/>
                  <a:buAutoNum type="arabicPeriod"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14EFCE82-F2B5-6B0E-D6C9-2163A328C9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9187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598768-B419-957C-EBF6-CAB3E6BE7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 - Terme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1B4D1C0-90D1-24E1-34B4-201541136C5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Definition 6.4 (Terme)</a:t>
                </a:r>
              </a:p>
              <a:p>
                <a:pPr marL="0" indent="0">
                  <a:buNone/>
                </a:pPr>
                <a:r>
                  <a:rPr lang="de-DE" i="1" dirty="0"/>
                  <a:t>	</a:t>
                </a:r>
                <a:r>
                  <a:rPr lang="de-DE" dirty="0"/>
                  <a:t>Die Menge der </a:t>
                </a:r>
                <a:r>
                  <a:rPr lang="de-DE" i="1" dirty="0"/>
                  <a:t>Terme </a:t>
                </a:r>
                <a:r>
                  <a:rPr lang="de-DE" dirty="0" err="1"/>
                  <a:t>Trm</a:t>
                </a:r>
                <a:r>
                  <a:rPr lang="de-DE" dirty="0"/>
                  <a:t>(</a:t>
                </a:r>
                <a:r>
                  <a:rPr lang="de-DE" dirty="0">
                    <a:latin typeface="Script MT Bold" panose="03040602040607080904" pitchFamily="66" charset="0"/>
                  </a:rPr>
                  <a:t>L</a:t>
                </a:r>
                <a:r>
                  <a:rPr lang="de-DE" dirty="0"/>
                  <a:t>) von </a:t>
                </a:r>
                <a:r>
                  <a:rPr lang="de-DE" dirty="0">
                    <a:latin typeface="Script MT Bold" panose="03040602040607080904" pitchFamily="66" charset="0"/>
                  </a:rPr>
                  <a:t>L</a:t>
                </a:r>
                <a:r>
                  <a:rPr lang="de-DE" dirty="0"/>
                  <a:t> ist induktiv definiert durch: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en-US" sz="1700" dirty="0" err="1"/>
                  <a:t>Jede</a:t>
                </a:r>
                <a:r>
                  <a:rPr lang="en-US" sz="1700" dirty="0"/>
                  <a:t> Variable </a:t>
                </a:r>
                <a:r>
                  <a:rPr lang="en-US" sz="1700" dirty="0" err="1"/>
                  <a:t>ist</a:t>
                </a:r>
                <a:r>
                  <a:rPr lang="en-US" sz="1700" dirty="0"/>
                  <a:t> </a:t>
                </a:r>
                <a:r>
                  <a:rPr lang="en-US" sz="1700" dirty="0" err="1"/>
                  <a:t>ein</a:t>
                </a:r>
                <a:r>
                  <a:rPr lang="en-US" sz="1700" dirty="0"/>
                  <a:t> Term.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en-US" sz="1700" dirty="0" err="1"/>
                  <a:t>Jedes</a:t>
                </a:r>
                <a:r>
                  <a:rPr lang="en-US" sz="1700" dirty="0"/>
                  <a:t> </a:t>
                </a:r>
                <a:r>
                  <a:rPr lang="en-US" sz="1700" dirty="0" err="1"/>
                  <a:t>Konstantensymbol</a:t>
                </a:r>
                <a:r>
                  <a:rPr lang="en-US" sz="1700" dirty="0"/>
                  <a:t> </a:t>
                </a:r>
                <a:r>
                  <a:rPr lang="en-US" sz="1700" dirty="0" err="1"/>
                  <a:t>ist</a:t>
                </a:r>
                <a:r>
                  <a:rPr lang="en-US" sz="1700" dirty="0"/>
                  <a:t> </a:t>
                </a:r>
                <a:r>
                  <a:rPr lang="en-US" sz="1700" dirty="0" err="1"/>
                  <a:t>ein</a:t>
                </a:r>
                <a:r>
                  <a:rPr lang="en-US" sz="1700" dirty="0"/>
                  <a:t> Term.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en-US" sz="1700" dirty="0" err="1"/>
                  <a:t>Wenn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1700" i="1" dirty="0"/>
                  <a:t> </a:t>
                </a:r>
                <a:r>
                  <a:rPr lang="en-US" sz="1700" dirty="0" err="1"/>
                  <a:t>ein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700" dirty="0"/>
                  <a:t>-</a:t>
                </a:r>
                <a:r>
                  <a:rPr lang="en-US" sz="1700" dirty="0" err="1"/>
                  <a:t>stelliges</a:t>
                </a:r>
                <a:r>
                  <a:rPr lang="en-US" sz="1700" dirty="0"/>
                  <a:t> </a:t>
                </a:r>
                <a:r>
                  <a:rPr lang="en-US" sz="1700" dirty="0" err="1"/>
                  <a:t>Funktionssymbol</a:t>
                </a:r>
                <a:r>
                  <a:rPr lang="en-US" sz="1700" dirty="0"/>
                  <a:t> </a:t>
                </a:r>
                <a:r>
                  <a:rPr lang="en-US" sz="1700" dirty="0" err="1"/>
                  <a:t>ist</a:t>
                </a:r>
                <a:r>
                  <a:rPr lang="en-US" sz="1700" dirty="0"/>
                  <a:t> </a:t>
                </a:r>
                <a:r>
                  <a:rPr lang="en-US" sz="1700" i="1" dirty="0"/>
                  <a:t>und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7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, . . . , </m:t>
                    </m:r>
                    <m:sSub>
                      <m:sSubPr>
                        <m:ctrlPr>
                          <a:rPr lang="de-DE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700" dirty="0"/>
                  <a:t> Terme </a:t>
                </a:r>
                <a:r>
                  <a:rPr lang="en-US" sz="1700" dirty="0" err="1"/>
                  <a:t>sind</a:t>
                </a:r>
                <a:r>
                  <a:rPr lang="en-US" sz="1700" dirty="0"/>
                  <a:t>, </a:t>
                </a:r>
                <a:r>
                  <a:rPr lang="en-US" sz="1700" dirty="0" err="1"/>
                  <a:t>dann</a:t>
                </a:r>
                <a:r>
                  <a:rPr lang="en-US" sz="1700" dirty="0"/>
                  <a:t> </a:t>
                </a:r>
                <a:r>
                  <a:rPr lang="en-US" sz="1700" dirty="0" err="1"/>
                  <a:t>ist</a:t>
                </a:r>
                <a:br>
                  <a:rPr lang="en-US" sz="1700" dirty="0"/>
                </a:br>
                <a14:m>
                  <m:oMath xmlns:m="http://schemas.openxmlformats.org/officeDocument/2006/math"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, . . . , </m:t>
                    </m:r>
                    <m:sSub>
                      <m:sSubPr>
                        <m:ctrlPr>
                          <a:rPr lang="de-DE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de-DE" sz="17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de-DE" sz="17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700" dirty="0"/>
                  <a:t> </a:t>
                </a:r>
                <a:r>
                  <a:rPr lang="en-US" sz="1700" dirty="0" err="1"/>
                  <a:t>ein</a:t>
                </a:r>
                <a:r>
                  <a:rPr lang="en-US" sz="1700" dirty="0"/>
                  <a:t> Term.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en-US" sz="1700" dirty="0" err="1"/>
                  <a:t>Nichts</a:t>
                </a:r>
                <a:r>
                  <a:rPr lang="en-US" sz="1700" dirty="0"/>
                  <a:t> </a:t>
                </a:r>
                <a:r>
                  <a:rPr lang="en-US" sz="1700" dirty="0" err="1"/>
                  <a:t>anderes</a:t>
                </a:r>
                <a:r>
                  <a:rPr lang="en-US" sz="1700" dirty="0"/>
                  <a:t> </a:t>
                </a:r>
                <a:r>
                  <a:rPr lang="en-US" sz="1700" dirty="0" err="1"/>
                  <a:t>ist</a:t>
                </a:r>
                <a:r>
                  <a:rPr lang="en-US" sz="1700" dirty="0"/>
                  <a:t> </a:t>
                </a:r>
                <a:r>
                  <a:rPr lang="en-US" sz="1700" dirty="0" err="1"/>
                  <a:t>ein</a:t>
                </a:r>
                <a:r>
                  <a:rPr lang="en-US" sz="1700" dirty="0"/>
                  <a:t> Term.</a:t>
                </a:r>
              </a:p>
              <a:p>
                <a:pPr marL="457200" lvl="1" indent="0">
                  <a:buNone/>
                </a:pPr>
                <a:r>
                  <a:rPr lang="en-US" sz="1800" dirty="0"/>
                  <a:t>Ein Term, der </a:t>
                </a:r>
                <a:r>
                  <a:rPr lang="en-US" sz="1800" dirty="0" err="1"/>
                  <a:t>keine</a:t>
                </a:r>
                <a:r>
                  <a:rPr lang="en-US" sz="1800" dirty="0"/>
                  <a:t> </a:t>
                </a:r>
                <a:r>
                  <a:rPr lang="en-US" sz="1800" dirty="0" err="1"/>
                  <a:t>Variablen</a:t>
                </a:r>
                <a:r>
                  <a:rPr lang="en-US" sz="1800" dirty="0"/>
                  <a:t> </a:t>
                </a:r>
                <a:r>
                  <a:rPr lang="en-US" sz="1800" dirty="0" err="1"/>
                  <a:t>enthält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heißt</a:t>
                </a:r>
                <a:r>
                  <a:rPr lang="en-US" sz="1800" dirty="0"/>
                  <a:t> </a:t>
                </a:r>
                <a:r>
                  <a:rPr lang="en-US" sz="1800" i="1" dirty="0" err="1"/>
                  <a:t>geschlossener</a:t>
                </a:r>
                <a:r>
                  <a:rPr lang="en-US" sz="1800" i="1" dirty="0"/>
                  <a:t> Term.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1B4D1C0-90D1-24E1-34B4-201541136C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5370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4E2848-E5ED-82D7-ABE8-D700AC34A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 - Terme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483EDAF8-3E65-185E-428E-B2C928D2693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i="1" dirty="0"/>
                  <a:t>Beispiel</a:t>
                </a:r>
              </a:p>
              <a:p>
                <a:pPr marL="400050" indent="-400050">
                  <a:buFont typeface="+mj-lt"/>
                  <a:buAutoNum type="romanLcPeriod"/>
                </a:pPr>
                <a14:m>
                  <m:oMath xmlns:m="http://schemas.openxmlformats.org/officeDocument/2006/math">
                    <m:r>
                      <a:rPr lang="de-DE" b="0" i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b="0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dirty="0">
                    <a:solidFill>
                      <a:schemeClr val="tx1"/>
                    </a:solidFill>
                  </a:rPr>
                  <a:t> </a:t>
                </a:r>
                <a:r>
                  <a:rPr lang="de-DE" dirty="0"/>
                  <a:t>u</a:t>
                </a:r>
                <a:r>
                  <a:rPr lang="de-DE" b="0" dirty="0"/>
                  <a:t>nd</a:t>
                </a:r>
                <a:r>
                  <a:rPr lang="de-DE" b="0" dirty="0">
                    <a:solidFill>
                      <a:schemeClr val="accent6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de-DE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𝑆𝑜𝑘𝑟𝑎𝑡𝑒𝑠</m:t>
                    </m:r>
                  </m:oMath>
                </a14:m>
                <a:r>
                  <a:rPr lang="de-DE" b="0" dirty="0"/>
                  <a:t> sind Terme.</a:t>
                </a:r>
              </a:p>
              <a:p>
                <a:pPr marL="400050" indent="-400050">
                  <a:buFont typeface="+mj-lt"/>
                  <a:buAutoNum type="romanLcPeriod"/>
                </a:pPr>
                <a:r>
                  <a:rPr lang="de-DE" dirty="0"/>
                  <a:t>Wenn </a:t>
                </a:r>
                <a14:m>
                  <m:oMath xmlns:m="http://schemas.openxmlformats.org/officeDocument/2006/math">
                    <m:r>
                      <a:rPr lang="de-DE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de-DE" b="0" dirty="0"/>
                  <a:t> ein zweistelliges Funktionssymbol ist, dann ist </a:t>
                </a:r>
                <a14:m>
                  <m:oMath xmlns:m="http://schemas.openxmlformats.org/officeDocument/2006/math"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3,5</m:t>
                        </m:r>
                      </m:e>
                    </m:d>
                  </m:oMath>
                </a14:m>
                <a:r>
                  <a:rPr lang="de-DE" b="0" dirty="0"/>
                  <a:t> ein Term.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483EDAF8-3E65-185E-428E-B2C928D269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20146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3402</Words>
  <Application>Microsoft Office PowerPoint</Application>
  <PresentationFormat>Breitbild</PresentationFormat>
  <Paragraphs>252</Paragraphs>
  <Slides>37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37</vt:i4>
      </vt:variant>
    </vt:vector>
  </HeadingPairs>
  <TitlesOfParts>
    <vt:vector size="46" baseType="lpstr">
      <vt:lpstr>Aptos</vt:lpstr>
      <vt:lpstr>Arial</vt:lpstr>
      <vt:lpstr>Calibri</vt:lpstr>
      <vt:lpstr>Cambria Math</vt:lpstr>
      <vt:lpstr>Script MT Bold</vt:lpstr>
      <vt:lpstr>Times New Roman</vt:lpstr>
      <vt:lpstr>Trebuchet MS</vt:lpstr>
      <vt:lpstr>Wingdings 3</vt:lpstr>
      <vt:lpstr>Facette</vt:lpstr>
      <vt:lpstr>Prädikatenlogik  erster Stufe</vt:lpstr>
      <vt:lpstr>Gliederung</vt:lpstr>
      <vt:lpstr>Einführung - Beispiel</vt:lpstr>
      <vt:lpstr>Syntax - Symbole</vt:lpstr>
      <vt:lpstr>Syntax - Symbole</vt:lpstr>
      <vt:lpstr>Einführung - Beispiel</vt:lpstr>
      <vt:lpstr>Syntax - Symbole</vt:lpstr>
      <vt:lpstr>Syntax - Terme</vt:lpstr>
      <vt:lpstr>Syntax - Terme</vt:lpstr>
      <vt:lpstr>Syntax - Formeln</vt:lpstr>
      <vt:lpstr>Syntax - Formeln</vt:lpstr>
      <vt:lpstr>Syntax - Formeln</vt:lpstr>
      <vt:lpstr>Syntax</vt:lpstr>
      <vt:lpstr>Syntax – Variablenvorkommen</vt:lpstr>
      <vt:lpstr>Syntax – Variablenvorkommen</vt:lpstr>
      <vt:lpstr>Syntax – Variablenvorkommen</vt:lpstr>
      <vt:lpstr>Syntax – Variablenvorkommen</vt:lpstr>
      <vt:lpstr>Syntax - Satz</vt:lpstr>
      <vt:lpstr>Semantik - Strukturen</vt:lpstr>
      <vt:lpstr>Semantik – Erfüllung einer Formel</vt:lpstr>
      <vt:lpstr>Semantik – Erfüllung einer Formel</vt:lpstr>
      <vt:lpstr>Semantik – Erfüllung einer Formel</vt:lpstr>
      <vt:lpstr>Semantik – Erfüllung einer Formel</vt:lpstr>
      <vt:lpstr>Semantik – Erfüllung einer Formel</vt:lpstr>
      <vt:lpstr>Semantik - Variablenzuweisung</vt:lpstr>
      <vt:lpstr>Semantik - Variablenzuweisung</vt:lpstr>
      <vt:lpstr>Semantik - Variablenzuweisung</vt:lpstr>
      <vt:lpstr>Semantik - Variablenzuweisung</vt:lpstr>
      <vt:lpstr>Semantik - Variablenzuweisung</vt:lpstr>
      <vt:lpstr>Semantik - Variablenzuweisung</vt:lpstr>
      <vt:lpstr>Semantik - Variablenzuweisung</vt:lpstr>
      <vt:lpstr>Semantik - Variablenzuweisung</vt:lpstr>
      <vt:lpstr>Semantik - Variablenzuweisung</vt:lpstr>
      <vt:lpstr>Semantik - Variablenzuweisung</vt:lpstr>
      <vt:lpstr>Semantik - Variablenzuweisung</vt:lpstr>
      <vt:lpstr>Semantik - Variablenzuweisung</vt:lpstr>
      <vt:lpstr>Vielen Dank für Ihre Aufmerksamkeit!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Prädikatenlogik  erster Ordnung</dc:title>
  <dc:creator>Kira Obiedzinski</dc:creator>
  <cp:lastModifiedBy>Kira Obiedzinski</cp:lastModifiedBy>
  <cp:revision>1</cp:revision>
  <cp:lastPrinted>2024-03-04T12:43:41Z</cp:lastPrinted>
  <dcterms:created xsi:type="dcterms:W3CDTF">2024-02-27T05:42:41Z</dcterms:created>
  <dcterms:modified xsi:type="dcterms:W3CDTF">2024-03-13T12:33:48Z</dcterms:modified>
</cp:coreProperties>
</file>